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791DB2-DC93-5848-814B-C472FD96A2F2}" v="5" dt="2021-10-22T01:34:19.2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43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lin Li" userId="bfca01abaf64aab7" providerId="LiveId" clId="{64791DB2-DC93-5848-814B-C472FD96A2F2}"/>
    <pc:docChg chg="undo custSel addSld delSld modSld">
      <pc:chgData name="Yalin Li" userId="bfca01abaf64aab7" providerId="LiveId" clId="{64791DB2-DC93-5848-814B-C472FD96A2F2}" dt="2021-10-22T01:46:18.060" v="385" actId="2696"/>
      <pc:docMkLst>
        <pc:docMk/>
      </pc:docMkLst>
      <pc:sldChg chg="addSp delSp modSp del mod setBg setClrOvrMap">
        <pc:chgData name="Yalin Li" userId="bfca01abaf64aab7" providerId="LiveId" clId="{64791DB2-DC93-5848-814B-C472FD96A2F2}" dt="2021-10-22T01:46:13.521" v="384" actId="2696"/>
        <pc:sldMkLst>
          <pc:docMk/>
          <pc:sldMk cId="1509022903" sldId="256"/>
        </pc:sldMkLst>
        <pc:spChg chg="add del">
          <ac:chgData name="Yalin Li" userId="bfca01abaf64aab7" providerId="LiveId" clId="{64791DB2-DC93-5848-814B-C472FD96A2F2}" dt="2021-10-22T01:28:28.446" v="101" actId="26606"/>
          <ac:spMkLst>
            <pc:docMk/>
            <pc:sldMk cId="1509022903" sldId="256"/>
            <ac:spMk id="17" creationId="{9A72E43A-2FC3-43A9-8E8E-0BF749E66E4F}"/>
          </ac:spMkLst>
        </pc:spChg>
        <pc:spChg chg="add del">
          <ac:chgData name="Yalin Li" userId="bfca01abaf64aab7" providerId="LiveId" clId="{64791DB2-DC93-5848-814B-C472FD96A2F2}" dt="2021-10-22T01:23:37.190" v="1" actId="26606"/>
          <ac:spMkLst>
            <pc:docMk/>
            <pc:sldMk cId="1509022903" sldId="256"/>
            <ac:spMk id="18" creationId="{4AAA6991-1DF8-455A-9991-7F52F96659E0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19" creationId="{87DEBA14-FDA2-45EF-9928-4F56DAB2EEAD}"/>
          </ac:spMkLst>
        </pc:spChg>
        <pc:spChg chg="add del">
          <ac:chgData name="Yalin Li" userId="bfca01abaf64aab7" providerId="LiveId" clId="{64791DB2-DC93-5848-814B-C472FD96A2F2}" dt="2021-10-22T01:23:41.890" v="3" actId="26606"/>
          <ac:spMkLst>
            <pc:docMk/>
            <pc:sldMk cId="1509022903" sldId="256"/>
            <ac:spMk id="20" creationId="{6C70D60D-6722-4555-B180-3E7F450654FF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21" creationId="{E1FB3D03-386F-4B20-BFF7-5A6FF3C2DF82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23" creationId="{9581B7DD-04B3-4856-8C61-59D7A3F653E2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25" creationId="{1F3C359C-B3DD-4FB2-A6F9-1D519B65BAF4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27" creationId="{0EB2088F-2F1B-43DE-957F-CF2F16D53C11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29" creationId="{FF417D09-0122-4227-8FDD-2C4C19C68318}"/>
          </ac:spMkLst>
        </pc:spChg>
        <pc:spChg chg="add del">
          <ac:chgData name="Yalin Li" userId="bfca01abaf64aab7" providerId="LiveId" clId="{64791DB2-DC93-5848-814B-C472FD96A2F2}" dt="2021-10-22T01:28:08.006" v="93" actId="26606"/>
          <ac:spMkLst>
            <pc:docMk/>
            <pc:sldMk cId="1509022903" sldId="256"/>
            <ac:spMk id="30" creationId="{1284CA7F-B696-4085-84C6-CD668817E685}"/>
          </ac:spMkLst>
        </pc:spChg>
        <pc:spChg chg="add del">
          <ac:chgData name="Yalin Li" userId="bfca01abaf64aab7" providerId="LiveId" clId="{64791DB2-DC93-5848-814B-C472FD96A2F2}" dt="2021-10-22T01:28:08.006" v="93" actId="26606"/>
          <ac:spMkLst>
            <pc:docMk/>
            <pc:sldMk cId="1509022903" sldId="256"/>
            <ac:spMk id="31" creationId="{858A10F4-B847-4777-BC82-782F6FB36E40}"/>
          </ac:spMkLst>
        </pc:spChg>
        <pc:spChg chg="add del">
          <ac:chgData name="Yalin Li" userId="bfca01abaf64aab7" providerId="LiveId" clId="{64791DB2-DC93-5848-814B-C472FD96A2F2}" dt="2021-10-22T01:28:08.006" v="93" actId="26606"/>
          <ac:spMkLst>
            <pc:docMk/>
            <pc:sldMk cId="1509022903" sldId="256"/>
            <ac:spMk id="32" creationId="{8883B597-C9A1-46EF-AB6B-71DF0B1ED4A6}"/>
          </ac:spMkLst>
        </pc:spChg>
        <pc:spChg chg="add del">
          <ac:chgData name="Yalin Li" userId="bfca01abaf64aab7" providerId="LiveId" clId="{64791DB2-DC93-5848-814B-C472FD96A2F2}" dt="2021-10-22T01:28:08.006" v="93" actId="26606"/>
          <ac:spMkLst>
            <pc:docMk/>
            <pc:sldMk cId="1509022903" sldId="256"/>
            <ac:spMk id="33" creationId="{A0B38421-369F-445C-9543-5BC17BC09040}"/>
          </ac:spMkLst>
        </pc:spChg>
        <pc:spChg chg="add del">
          <ac:chgData name="Yalin Li" userId="bfca01abaf64aab7" providerId="LiveId" clId="{64791DB2-DC93-5848-814B-C472FD96A2F2}" dt="2021-10-22T01:28:08.006" v="93" actId="26606"/>
          <ac:spMkLst>
            <pc:docMk/>
            <pc:sldMk cId="1509022903" sldId="256"/>
            <ac:spMk id="34" creationId="{FAA9CE81-CAF0-41E3-8E73-CAFA13A0B1A7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35" creationId="{FF35A874-2690-497F-80A0-03675049438E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36" creationId="{946410AA-0894-4BBC-A1E1-6BB8EF472BE8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37" creationId="{297C449B-67BB-4D99-86C4-E6ECDEA6913F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38" creationId="{21908082-D0BB-4FF0-A90D-6B6B3DE2AEC2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39" creationId="{8C9D831B-1474-4A35-98F0-2826A355CA81}"/>
          </ac:spMkLst>
        </pc:spChg>
        <pc:spChg chg="add del">
          <ac:chgData name="Yalin Li" userId="bfca01abaf64aab7" providerId="LiveId" clId="{64791DB2-DC93-5848-814B-C472FD96A2F2}" dt="2021-10-22T01:28:30.001" v="103" actId="26606"/>
          <ac:spMkLst>
            <pc:docMk/>
            <pc:sldMk cId="1509022903" sldId="256"/>
            <ac:spMk id="40" creationId="{9419A395-0EE8-465E-9AAC-375DF289DDCD}"/>
          </ac:spMkLst>
        </pc:spChg>
        <pc:spChg chg="add del">
          <ac:chgData name="Yalin Li" userId="bfca01abaf64aab7" providerId="LiveId" clId="{64791DB2-DC93-5848-814B-C472FD96A2F2}" dt="2021-10-22T01:30:33.289" v="153" actId="26606"/>
          <ac:spMkLst>
            <pc:docMk/>
            <pc:sldMk cId="1509022903" sldId="256"/>
            <ac:spMk id="41" creationId="{9A72E43A-2FC3-43A9-8E8E-0BF749E66E4F}"/>
          </ac:spMkLst>
        </pc:spChg>
        <pc:spChg chg="add del">
          <ac:chgData name="Yalin Li" userId="bfca01abaf64aab7" providerId="LiveId" clId="{64791DB2-DC93-5848-814B-C472FD96A2F2}" dt="2021-10-22T01:28:32.241" v="105" actId="26606"/>
          <ac:spMkLst>
            <pc:docMk/>
            <pc:sldMk cId="1509022903" sldId="256"/>
            <ac:spMk id="42" creationId="{9A72E43A-2FC3-43A9-8E8E-0BF749E66E4F}"/>
          </ac:spMkLst>
        </pc:spChg>
        <pc:spChg chg="add del">
          <ac:chgData name="Yalin Li" userId="bfca01abaf64aab7" providerId="LiveId" clId="{64791DB2-DC93-5848-814B-C472FD96A2F2}" dt="2021-10-22T01:31:13.168" v="159" actId="26606"/>
          <ac:spMkLst>
            <pc:docMk/>
            <pc:sldMk cId="1509022903" sldId="256"/>
            <ac:spMk id="43" creationId="{9A72E43A-2FC3-43A9-8E8E-0BF749E66E4F}"/>
          </ac:spMkLst>
        </pc:spChg>
        <pc:spChg chg="add del">
          <ac:chgData name="Yalin Li" userId="bfca01abaf64aab7" providerId="LiveId" clId="{64791DB2-DC93-5848-814B-C472FD96A2F2}" dt="2021-10-22T01:28:34.379" v="107" actId="26606"/>
          <ac:spMkLst>
            <pc:docMk/>
            <pc:sldMk cId="1509022903" sldId="256"/>
            <ac:spMk id="44" creationId="{4CD203B6-9D34-4C55-9CF4-916D7971400E}"/>
          </ac:spMkLst>
        </pc:spChg>
        <pc:spChg chg="add del">
          <ac:chgData name="Yalin Li" userId="bfca01abaf64aab7" providerId="LiveId" clId="{64791DB2-DC93-5848-814B-C472FD96A2F2}" dt="2021-10-22T01:31:50.092" v="163" actId="26606"/>
          <ac:spMkLst>
            <pc:docMk/>
            <pc:sldMk cId="1509022903" sldId="256"/>
            <ac:spMk id="45" creationId="{9A72E43A-2FC3-43A9-8E8E-0BF749E66E4F}"/>
          </ac:spMkLst>
        </pc:spChg>
        <pc:spChg chg="add del">
          <ac:chgData name="Yalin Li" userId="bfca01abaf64aab7" providerId="LiveId" clId="{64791DB2-DC93-5848-814B-C472FD96A2F2}" dt="2021-10-22T01:30:14.068" v="149" actId="26606"/>
          <ac:spMkLst>
            <pc:docMk/>
            <pc:sldMk cId="1509022903" sldId="256"/>
            <ac:spMk id="46" creationId="{EA518CE4-E4D4-4D8A-980F-6D692AC96949}"/>
          </ac:spMkLst>
        </pc:spChg>
        <pc:spChg chg="add del">
          <ac:chgData name="Yalin Li" userId="bfca01abaf64aab7" providerId="LiveId" clId="{64791DB2-DC93-5848-814B-C472FD96A2F2}" dt="2021-10-22T01:30:14.068" v="149" actId="26606"/>
          <ac:spMkLst>
            <pc:docMk/>
            <pc:sldMk cId="1509022903" sldId="256"/>
            <ac:spMk id="47" creationId="{F82BF3E2-EB0E-40D6-8835-2367A5316CA4}"/>
          </ac:spMkLst>
        </pc:spChg>
        <pc:spChg chg="add del">
          <ac:chgData name="Yalin Li" userId="bfca01abaf64aab7" providerId="LiveId" clId="{64791DB2-DC93-5848-814B-C472FD96A2F2}" dt="2021-10-22T01:30:14.068" v="149" actId="26606"/>
          <ac:spMkLst>
            <pc:docMk/>
            <pc:sldMk cId="1509022903" sldId="256"/>
            <ac:spMk id="48" creationId="{481E86DD-89E6-42B2-8675-84B7C56BFF7D}"/>
          </ac:spMkLst>
        </pc:spChg>
        <pc:spChg chg="add del">
          <ac:chgData name="Yalin Li" userId="bfca01abaf64aab7" providerId="LiveId" clId="{64791DB2-DC93-5848-814B-C472FD96A2F2}" dt="2021-10-22T01:31:53.703" v="165" actId="26606"/>
          <ac:spMkLst>
            <pc:docMk/>
            <pc:sldMk cId="1509022903" sldId="256"/>
            <ac:spMk id="49" creationId="{112839B5-6527-4FE1-B5CA-71D5FFC47C0E}"/>
          </ac:spMkLst>
        </pc:spChg>
        <pc:spChg chg="add del">
          <ac:chgData name="Yalin Li" userId="bfca01abaf64aab7" providerId="LiveId" clId="{64791DB2-DC93-5848-814B-C472FD96A2F2}" dt="2021-10-22T01:31:53.703" v="165" actId="26606"/>
          <ac:spMkLst>
            <pc:docMk/>
            <pc:sldMk cId="1509022903" sldId="256"/>
            <ac:spMk id="50" creationId="{089B37F3-721E-4809-A50E-9EE306404ED8}"/>
          </ac:spMkLst>
        </pc:spChg>
        <pc:spChg chg="add del">
          <ac:chgData name="Yalin Li" userId="bfca01abaf64aab7" providerId="LiveId" clId="{64791DB2-DC93-5848-814B-C472FD96A2F2}" dt="2021-10-22T01:31:53.703" v="165" actId="26606"/>
          <ac:spMkLst>
            <pc:docMk/>
            <pc:sldMk cId="1509022903" sldId="256"/>
            <ac:spMk id="51" creationId="{BE12D8E2-6088-4997-A8C6-1794DA9E1D48}"/>
          </ac:spMkLst>
        </pc:spChg>
        <pc:spChg chg="add del">
          <ac:chgData name="Yalin Li" userId="bfca01abaf64aab7" providerId="LiveId" clId="{64791DB2-DC93-5848-814B-C472FD96A2F2}" dt="2021-10-22T01:31:53.703" v="165" actId="26606"/>
          <ac:spMkLst>
            <pc:docMk/>
            <pc:sldMk cId="1509022903" sldId="256"/>
            <ac:spMk id="52" creationId="{FAF10F47-1605-47C5-AE58-9062909ADA42}"/>
          </ac:spMkLst>
        </pc:spChg>
        <pc:spChg chg="add del">
          <ac:chgData name="Yalin Li" userId="bfca01abaf64aab7" providerId="LiveId" clId="{64791DB2-DC93-5848-814B-C472FD96A2F2}" dt="2021-10-22T01:29:46.252" v="143" actId="26606"/>
          <ac:spMkLst>
            <pc:docMk/>
            <pc:sldMk cId="1509022903" sldId="256"/>
            <ac:spMk id="53" creationId="{42A4FC2C-047E-45A5-965D-8E1E3BF09BC6}"/>
          </ac:spMkLst>
        </pc:spChg>
        <pc:spChg chg="add del">
          <ac:chgData name="Yalin Li" userId="bfca01abaf64aab7" providerId="LiveId" clId="{64791DB2-DC93-5848-814B-C472FD96A2F2}" dt="2021-10-22T01:32:13.581" v="171" actId="26606"/>
          <ac:spMkLst>
            <pc:docMk/>
            <pc:sldMk cId="1509022903" sldId="256"/>
            <ac:spMk id="54" creationId="{4AAA6991-1DF8-455A-9991-7F52F96659E0}"/>
          </ac:spMkLst>
        </pc:spChg>
        <pc:spChg chg="add del">
          <ac:chgData name="Yalin Li" userId="bfca01abaf64aab7" providerId="LiveId" clId="{64791DB2-DC93-5848-814B-C472FD96A2F2}" dt="2021-10-22T01:33:03.036" v="185" actId="26606"/>
          <ac:spMkLst>
            <pc:docMk/>
            <pc:sldMk cId="1509022903" sldId="256"/>
            <ac:spMk id="55" creationId="{1284CA7F-B696-4085-84C6-CD668817E685}"/>
          </ac:spMkLst>
        </pc:spChg>
        <pc:spChg chg="add del">
          <ac:chgData name="Yalin Li" userId="bfca01abaf64aab7" providerId="LiveId" clId="{64791DB2-DC93-5848-814B-C472FD96A2F2}" dt="2021-10-22T01:33:03.036" v="185" actId="26606"/>
          <ac:spMkLst>
            <pc:docMk/>
            <pc:sldMk cId="1509022903" sldId="256"/>
            <ac:spMk id="56" creationId="{858A10F4-B847-4777-BC82-782F6FB36E40}"/>
          </ac:spMkLst>
        </pc:spChg>
        <pc:spChg chg="add del">
          <ac:chgData name="Yalin Li" userId="bfca01abaf64aab7" providerId="LiveId" clId="{64791DB2-DC93-5848-814B-C472FD96A2F2}" dt="2021-10-22T01:33:03.036" v="185" actId="26606"/>
          <ac:spMkLst>
            <pc:docMk/>
            <pc:sldMk cId="1509022903" sldId="256"/>
            <ac:spMk id="57" creationId="{8883B597-C9A1-46EF-AB6B-71DF0B1ED4A6}"/>
          </ac:spMkLst>
        </pc:spChg>
        <pc:spChg chg="add del">
          <ac:chgData name="Yalin Li" userId="bfca01abaf64aab7" providerId="LiveId" clId="{64791DB2-DC93-5848-814B-C472FD96A2F2}" dt="2021-10-22T01:33:03.036" v="185" actId="26606"/>
          <ac:spMkLst>
            <pc:docMk/>
            <pc:sldMk cId="1509022903" sldId="256"/>
            <ac:spMk id="58" creationId="{A0B38421-369F-445C-9543-5BC17BC09040}"/>
          </ac:spMkLst>
        </pc:spChg>
        <pc:spChg chg="add del">
          <ac:chgData name="Yalin Li" userId="bfca01abaf64aab7" providerId="LiveId" clId="{64791DB2-DC93-5848-814B-C472FD96A2F2}" dt="2021-10-22T01:33:03.036" v="185" actId="26606"/>
          <ac:spMkLst>
            <pc:docMk/>
            <pc:sldMk cId="1509022903" sldId="256"/>
            <ac:spMk id="59" creationId="{FAA9CE81-CAF0-41E3-8E73-CAFA13A0B1A7}"/>
          </ac:spMkLst>
        </pc:spChg>
        <pc:spChg chg="add del">
          <ac:chgData name="Yalin Li" userId="bfca01abaf64aab7" providerId="LiveId" clId="{64791DB2-DC93-5848-814B-C472FD96A2F2}" dt="2021-10-22T01:33:10.337" v="191" actId="26606"/>
          <ac:spMkLst>
            <pc:docMk/>
            <pc:sldMk cId="1509022903" sldId="256"/>
            <ac:spMk id="60" creationId="{6C70D60D-6722-4555-B180-3E7F450654FF}"/>
          </ac:spMkLst>
        </pc:spChg>
        <pc:spChg chg="add del">
          <ac:chgData name="Yalin Li" userId="bfca01abaf64aab7" providerId="LiveId" clId="{64791DB2-DC93-5848-814B-C472FD96A2F2}" dt="2021-10-22T01:33:06.366" v="187" actId="26606"/>
          <ac:spMkLst>
            <pc:docMk/>
            <pc:sldMk cId="1509022903" sldId="256"/>
            <ac:spMk id="61" creationId="{6C70D60D-6722-4555-B180-3E7F450654FF}"/>
          </ac:spMkLst>
        </pc:spChg>
        <pc:spChg chg="add">
          <ac:chgData name="Yalin Li" userId="bfca01abaf64aab7" providerId="LiveId" clId="{64791DB2-DC93-5848-814B-C472FD96A2F2}" dt="2021-10-22T01:33:16.225" v="194" actId="26606"/>
          <ac:spMkLst>
            <pc:docMk/>
            <pc:sldMk cId="1509022903" sldId="256"/>
            <ac:spMk id="62" creationId="{6C70D60D-6722-4555-B180-3E7F450654FF}"/>
          </ac:spMkLst>
        </pc:spChg>
        <pc:picChg chg="mod ord">
          <ac:chgData name="Yalin Li" userId="bfca01abaf64aab7" providerId="LiveId" clId="{64791DB2-DC93-5848-814B-C472FD96A2F2}" dt="2021-10-22T01:33:16.225" v="194" actId="26606"/>
          <ac:picMkLst>
            <pc:docMk/>
            <pc:sldMk cId="1509022903" sldId="256"/>
            <ac:picMk id="5" creationId="{AEA649DD-7E22-4B4E-B2A5-E4978DDACCD1}"/>
          </ac:picMkLst>
        </pc:picChg>
        <pc:picChg chg="mod ord">
          <ac:chgData name="Yalin Li" userId="bfca01abaf64aab7" providerId="LiveId" clId="{64791DB2-DC93-5848-814B-C472FD96A2F2}" dt="2021-10-22T01:33:16.225" v="194" actId="26606"/>
          <ac:picMkLst>
            <pc:docMk/>
            <pc:sldMk cId="1509022903" sldId="256"/>
            <ac:picMk id="7" creationId="{F1B0EF8E-3B15-2945-83A6-C993E3673AF4}"/>
          </ac:picMkLst>
        </pc:picChg>
        <pc:picChg chg="mod ord">
          <ac:chgData name="Yalin Li" userId="bfca01abaf64aab7" providerId="LiveId" clId="{64791DB2-DC93-5848-814B-C472FD96A2F2}" dt="2021-10-22T01:33:16.225" v="194" actId="26606"/>
          <ac:picMkLst>
            <pc:docMk/>
            <pc:sldMk cId="1509022903" sldId="256"/>
            <ac:picMk id="9" creationId="{387048FA-E651-484B-9948-CFC69C02F714}"/>
          </ac:picMkLst>
        </pc:picChg>
        <pc:picChg chg="mod ord">
          <ac:chgData name="Yalin Li" userId="bfca01abaf64aab7" providerId="LiveId" clId="{64791DB2-DC93-5848-814B-C472FD96A2F2}" dt="2021-10-22T01:33:16.225" v="194" actId="26606"/>
          <ac:picMkLst>
            <pc:docMk/>
            <pc:sldMk cId="1509022903" sldId="256"/>
            <ac:picMk id="11" creationId="{C25E8CFA-4069-B94C-A6E2-A08BAB51D942}"/>
          </ac:picMkLst>
        </pc:picChg>
        <pc:picChg chg="mod ord">
          <ac:chgData name="Yalin Li" userId="bfca01abaf64aab7" providerId="LiveId" clId="{64791DB2-DC93-5848-814B-C472FD96A2F2}" dt="2021-10-22T01:33:16.225" v="194" actId="26606"/>
          <ac:picMkLst>
            <pc:docMk/>
            <pc:sldMk cId="1509022903" sldId="256"/>
            <ac:picMk id="13" creationId="{305B9984-0D6B-E544-82C9-835F0ED6039E}"/>
          </ac:picMkLst>
        </pc:picChg>
        <pc:cxnChg chg="add del">
          <ac:chgData name="Yalin Li" userId="bfca01abaf64aab7" providerId="LiveId" clId="{64791DB2-DC93-5848-814B-C472FD96A2F2}" dt="2021-10-22T01:28:06.085" v="91" actId="26606"/>
          <ac:cxnSpMkLst>
            <pc:docMk/>
            <pc:sldMk cId="1509022903" sldId="256"/>
            <ac:cxnSpMk id="15" creationId="{B817B4B8-5E01-4B44-BC25-876D56C12149}"/>
          </ac:cxnSpMkLst>
        </pc:cxnChg>
        <pc:cxnChg chg="add del">
          <ac:chgData name="Yalin Li" userId="bfca01abaf64aab7" providerId="LiveId" clId="{64791DB2-DC93-5848-814B-C472FD96A2F2}" dt="2021-10-22T01:28:06.085" v="91" actId="26606"/>
          <ac:cxnSpMkLst>
            <pc:docMk/>
            <pc:sldMk cId="1509022903" sldId="256"/>
            <ac:cxnSpMk id="16" creationId="{D683D1A4-93E5-4A4D-B103-8223A220EB2B}"/>
          </ac:cxnSpMkLst>
        </pc:cxnChg>
        <pc:cxnChg chg="add del">
          <ac:chgData name="Yalin Li" userId="bfca01abaf64aab7" providerId="LiveId" clId="{64791DB2-DC93-5848-814B-C472FD96A2F2}" dt="2021-10-22T01:28:06.085" v="91" actId="26606"/>
          <ac:cxnSpMkLst>
            <pc:docMk/>
            <pc:sldMk cId="1509022903" sldId="256"/>
            <ac:cxnSpMk id="22" creationId="{B0E8ABF4-C289-489E-BEFB-3077F9D9C773}"/>
          </ac:cxnSpMkLst>
        </pc:cxnChg>
        <pc:cxnChg chg="add del">
          <ac:chgData name="Yalin Li" userId="bfca01abaf64aab7" providerId="LiveId" clId="{64791DB2-DC93-5848-814B-C472FD96A2F2}" dt="2021-10-22T01:28:06.085" v="91" actId="26606"/>
          <ac:cxnSpMkLst>
            <pc:docMk/>
            <pc:sldMk cId="1509022903" sldId="256"/>
            <ac:cxnSpMk id="24" creationId="{7989CFA0-35DD-4943-B365-488C66B9B192}"/>
          </ac:cxnSpMkLst>
        </pc:cxnChg>
        <pc:cxnChg chg="add del">
          <ac:chgData name="Yalin Li" userId="bfca01abaf64aab7" providerId="LiveId" clId="{64791DB2-DC93-5848-814B-C472FD96A2F2}" dt="2021-10-22T01:28:06.085" v="91" actId="26606"/>
          <ac:cxnSpMkLst>
            <pc:docMk/>
            <pc:sldMk cId="1509022903" sldId="256"/>
            <ac:cxnSpMk id="26" creationId="{688AD040-1A2B-4FB4-A345-7B9F3E5ED9B0}"/>
          </ac:cxnSpMkLst>
        </pc:cxnChg>
        <pc:cxnChg chg="add del">
          <ac:chgData name="Yalin Li" userId="bfca01abaf64aab7" providerId="LiveId" clId="{64791DB2-DC93-5848-814B-C472FD96A2F2}" dt="2021-10-22T01:28:06.085" v="91" actId="26606"/>
          <ac:cxnSpMkLst>
            <pc:docMk/>
            <pc:sldMk cId="1509022903" sldId="256"/>
            <ac:cxnSpMk id="28" creationId="{823B704A-724B-41D6-8F33-76939E727D2A}"/>
          </ac:cxnSpMkLst>
        </pc:cxnChg>
      </pc:sldChg>
      <pc:sldChg chg="addSp delSp modSp new mod setBg">
        <pc:chgData name="Yalin Li" userId="bfca01abaf64aab7" providerId="LiveId" clId="{64791DB2-DC93-5848-814B-C472FD96A2F2}" dt="2021-10-22T01:40:33.422" v="381" actId="1037"/>
        <pc:sldMkLst>
          <pc:docMk/>
          <pc:sldMk cId="601540436" sldId="257"/>
        </pc:sldMkLst>
        <pc:spChg chg="del">
          <ac:chgData name="Yalin Li" userId="bfca01abaf64aab7" providerId="LiveId" clId="{64791DB2-DC93-5848-814B-C472FD96A2F2}" dt="2021-10-22T01:33:57.366" v="197" actId="478"/>
          <ac:spMkLst>
            <pc:docMk/>
            <pc:sldMk cId="601540436" sldId="257"/>
            <ac:spMk id="2" creationId="{4912F00D-DC94-5348-85D9-EE72679AA856}"/>
          </ac:spMkLst>
        </pc:spChg>
        <pc:spChg chg="del">
          <ac:chgData name="Yalin Li" userId="bfca01abaf64aab7" providerId="LiveId" clId="{64791DB2-DC93-5848-814B-C472FD96A2F2}" dt="2021-10-22T01:33:57.366" v="197" actId="478"/>
          <ac:spMkLst>
            <pc:docMk/>
            <pc:sldMk cId="601540436" sldId="257"/>
            <ac:spMk id="3" creationId="{BF7A29A0-3063-8340-8517-04FA8E381869}"/>
          </ac:spMkLst>
        </pc:spChg>
        <pc:spChg chg="add del">
          <ac:chgData name="Yalin Li" userId="bfca01abaf64aab7" providerId="LiveId" clId="{64791DB2-DC93-5848-814B-C472FD96A2F2}" dt="2021-10-22T01:39:52.480" v="240" actId="26606"/>
          <ac:spMkLst>
            <pc:docMk/>
            <pc:sldMk cId="601540436" sldId="257"/>
            <ac:spMk id="15" creationId="{4CD203B6-9D34-4C55-9CF4-916D7971400E}"/>
          </ac:spMkLst>
        </pc:spChg>
        <pc:spChg chg="add del">
          <ac:chgData name="Yalin Li" userId="bfca01abaf64aab7" providerId="LiveId" clId="{64791DB2-DC93-5848-814B-C472FD96A2F2}" dt="2021-10-22T01:39:35.228" v="234" actId="26606"/>
          <ac:spMkLst>
            <pc:docMk/>
            <pc:sldMk cId="601540436" sldId="257"/>
            <ac:spMk id="18" creationId="{112839B5-6527-4FE1-B5CA-71D5FFC47C0E}"/>
          </ac:spMkLst>
        </pc:spChg>
        <pc:spChg chg="add del">
          <ac:chgData name="Yalin Li" userId="bfca01abaf64aab7" providerId="LiveId" clId="{64791DB2-DC93-5848-814B-C472FD96A2F2}" dt="2021-10-22T01:39:35.228" v="234" actId="26606"/>
          <ac:spMkLst>
            <pc:docMk/>
            <pc:sldMk cId="601540436" sldId="257"/>
            <ac:spMk id="20" creationId="{089B37F3-721E-4809-A50E-9EE306404ED8}"/>
          </ac:spMkLst>
        </pc:spChg>
        <pc:spChg chg="add del">
          <ac:chgData name="Yalin Li" userId="bfca01abaf64aab7" providerId="LiveId" clId="{64791DB2-DC93-5848-814B-C472FD96A2F2}" dt="2021-10-22T01:39:35.228" v="234" actId="26606"/>
          <ac:spMkLst>
            <pc:docMk/>
            <pc:sldMk cId="601540436" sldId="257"/>
            <ac:spMk id="22" creationId="{BE12D8E2-6088-4997-A8C6-1794DA9E1D48}"/>
          </ac:spMkLst>
        </pc:spChg>
        <pc:spChg chg="add del">
          <ac:chgData name="Yalin Li" userId="bfca01abaf64aab7" providerId="LiveId" clId="{64791DB2-DC93-5848-814B-C472FD96A2F2}" dt="2021-10-22T01:39:35.228" v="234" actId="26606"/>
          <ac:spMkLst>
            <pc:docMk/>
            <pc:sldMk cId="601540436" sldId="257"/>
            <ac:spMk id="24" creationId="{FAF10F47-1605-47C5-AE58-9062909ADA42}"/>
          </ac:spMkLst>
        </pc:spChg>
        <pc:picChg chg="add mod ord">
          <ac:chgData name="Yalin Li" userId="bfca01abaf64aab7" providerId="LiveId" clId="{64791DB2-DC93-5848-814B-C472FD96A2F2}" dt="2021-10-22T01:40:33.422" v="381" actId="1037"/>
          <ac:picMkLst>
            <pc:docMk/>
            <pc:sldMk cId="601540436" sldId="257"/>
            <ac:picMk id="5" creationId="{713F675B-A4B5-7641-AA62-DD67A5A9FDBF}"/>
          </ac:picMkLst>
        </pc:picChg>
        <pc:picChg chg="add mod ord">
          <ac:chgData name="Yalin Li" userId="bfca01abaf64aab7" providerId="LiveId" clId="{64791DB2-DC93-5848-814B-C472FD96A2F2}" dt="2021-10-22T01:40:18.412" v="288" actId="1038"/>
          <ac:picMkLst>
            <pc:docMk/>
            <pc:sldMk cId="601540436" sldId="257"/>
            <ac:picMk id="7" creationId="{BD741DEF-6A42-7745-B489-642324FAE798}"/>
          </ac:picMkLst>
        </pc:picChg>
        <pc:picChg chg="add mod ord">
          <ac:chgData name="Yalin Li" userId="bfca01abaf64aab7" providerId="LiveId" clId="{64791DB2-DC93-5848-814B-C472FD96A2F2}" dt="2021-10-22T01:40:18.412" v="288" actId="1038"/>
          <ac:picMkLst>
            <pc:docMk/>
            <pc:sldMk cId="601540436" sldId="257"/>
            <ac:picMk id="9" creationId="{B3DD3579-7887-E541-852E-6CEF3EBCFEFD}"/>
          </ac:picMkLst>
        </pc:picChg>
        <pc:picChg chg="add mod">
          <ac:chgData name="Yalin Li" userId="bfca01abaf64aab7" providerId="LiveId" clId="{64791DB2-DC93-5848-814B-C472FD96A2F2}" dt="2021-10-22T01:40:18.412" v="288" actId="1038"/>
          <ac:picMkLst>
            <pc:docMk/>
            <pc:sldMk cId="601540436" sldId="257"/>
            <ac:picMk id="11" creationId="{92B3F613-32A7-2045-AC4F-59DB72B0E462}"/>
          </ac:picMkLst>
        </pc:picChg>
        <pc:picChg chg="add mod ord">
          <ac:chgData name="Yalin Li" userId="bfca01abaf64aab7" providerId="LiveId" clId="{64791DB2-DC93-5848-814B-C472FD96A2F2}" dt="2021-10-22T01:40:18.412" v="288" actId="1038"/>
          <ac:picMkLst>
            <pc:docMk/>
            <pc:sldMk cId="601540436" sldId="257"/>
            <ac:picMk id="13" creationId="{353B6EC8-1EA4-474F-8AB0-22FE1D449A79}"/>
          </ac:picMkLst>
        </pc:picChg>
      </pc:sldChg>
      <pc:sldChg chg="addSp delSp modSp add del mod setBg">
        <pc:chgData name="Yalin Li" userId="bfca01abaf64aab7" providerId="LiveId" clId="{64791DB2-DC93-5848-814B-C472FD96A2F2}" dt="2021-10-22T01:33:53.250" v="195" actId="2696"/>
        <pc:sldMkLst>
          <pc:docMk/>
          <pc:sldMk cId="4242523608" sldId="257"/>
        </pc:sldMkLst>
        <pc:spChg chg="add del">
          <ac:chgData name="Yalin Li" userId="bfca01abaf64aab7" providerId="LiveId" clId="{64791DB2-DC93-5848-814B-C472FD96A2F2}" dt="2021-10-22T01:24:56.195" v="19" actId="26606"/>
          <ac:spMkLst>
            <pc:docMk/>
            <pc:sldMk cId="4242523608" sldId="257"/>
            <ac:spMk id="15" creationId="{D1B5A7A9-844F-449B-9F0B-ADA823A93F15}"/>
          </ac:spMkLst>
        </pc:spChg>
        <pc:spChg chg="add del">
          <ac:chgData name="Yalin Li" userId="bfca01abaf64aab7" providerId="LiveId" clId="{64791DB2-DC93-5848-814B-C472FD96A2F2}" dt="2021-10-22T01:24:56.195" v="19" actId="26606"/>
          <ac:spMkLst>
            <pc:docMk/>
            <pc:sldMk cId="4242523608" sldId="257"/>
            <ac:spMk id="16" creationId="{26EF3366-D369-4699-9224-92DF2A6BD394}"/>
          </ac:spMkLst>
        </pc:spChg>
        <pc:spChg chg="add del">
          <ac:chgData name="Yalin Li" userId="bfca01abaf64aab7" providerId="LiveId" clId="{64791DB2-DC93-5848-814B-C472FD96A2F2}" dt="2021-10-22T01:24:56.195" v="19" actId="26606"/>
          <ac:spMkLst>
            <pc:docMk/>
            <pc:sldMk cId="4242523608" sldId="257"/>
            <ac:spMk id="17" creationId="{1BC0FF49-4C2C-401A-A538-A520CA00E1F7}"/>
          </ac:spMkLst>
        </pc:spChg>
        <pc:spChg chg="add del">
          <ac:chgData name="Yalin Li" userId="bfca01abaf64aab7" providerId="LiveId" clId="{64791DB2-DC93-5848-814B-C472FD96A2F2}" dt="2021-10-22T01:24:21.008" v="9" actId="26606"/>
          <ac:spMkLst>
            <pc:docMk/>
            <pc:sldMk cId="4242523608" sldId="257"/>
            <ac:spMk id="18" creationId="{1284CA7F-B696-4085-84C6-CD668817E685}"/>
          </ac:spMkLst>
        </pc:spChg>
        <pc:spChg chg="add del">
          <ac:chgData name="Yalin Li" userId="bfca01abaf64aab7" providerId="LiveId" clId="{64791DB2-DC93-5848-814B-C472FD96A2F2}" dt="2021-10-22T01:24:56.195" v="19" actId="26606"/>
          <ac:spMkLst>
            <pc:docMk/>
            <pc:sldMk cId="4242523608" sldId="257"/>
            <ac:spMk id="19" creationId="{F79205F4-89F3-4686-B966-BBF5CC998C97}"/>
          </ac:spMkLst>
        </pc:spChg>
        <pc:spChg chg="add del">
          <ac:chgData name="Yalin Li" userId="bfca01abaf64aab7" providerId="LiveId" clId="{64791DB2-DC93-5848-814B-C472FD96A2F2}" dt="2021-10-22T01:24:21.008" v="9" actId="26606"/>
          <ac:spMkLst>
            <pc:docMk/>
            <pc:sldMk cId="4242523608" sldId="257"/>
            <ac:spMk id="20" creationId="{858A10F4-B847-4777-BC82-782F6FB36E40}"/>
          </ac:spMkLst>
        </pc:spChg>
        <pc:spChg chg="add del">
          <ac:chgData name="Yalin Li" userId="bfca01abaf64aab7" providerId="LiveId" clId="{64791DB2-DC93-5848-814B-C472FD96A2F2}" dt="2021-10-22T01:24:56.195" v="19" actId="26606"/>
          <ac:spMkLst>
            <pc:docMk/>
            <pc:sldMk cId="4242523608" sldId="257"/>
            <ac:spMk id="21" creationId="{00DBC40C-EA02-4A4D-8449-A1FC9968DDA4}"/>
          </ac:spMkLst>
        </pc:spChg>
        <pc:spChg chg="add del">
          <ac:chgData name="Yalin Li" userId="bfca01abaf64aab7" providerId="LiveId" clId="{64791DB2-DC93-5848-814B-C472FD96A2F2}" dt="2021-10-22T01:24:21.008" v="9" actId="26606"/>
          <ac:spMkLst>
            <pc:docMk/>
            <pc:sldMk cId="4242523608" sldId="257"/>
            <ac:spMk id="22" creationId="{8883B597-C9A1-46EF-AB6B-71DF0B1ED4A6}"/>
          </ac:spMkLst>
        </pc:spChg>
        <pc:spChg chg="add del">
          <ac:chgData name="Yalin Li" userId="bfca01abaf64aab7" providerId="LiveId" clId="{64791DB2-DC93-5848-814B-C472FD96A2F2}" dt="2021-10-22T01:25:25.490" v="23" actId="26606"/>
          <ac:spMkLst>
            <pc:docMk/>
            <pc:sldMk cId="4242523608" sldId="257"/>
            <ac:spMk id="23" creationId="{1284CA7F-B696-4085-84C6-CD668817E685}"/>
          </ac:spMkLst>
        </pc:spChg>
        <pc:spChg chg="add del">
          <ac:chgData name="Yalin Li" userId="bfca01abaf64aab7" providerId="LiveId" clId="{64791DB2-DC93-5848-814B-C472FD96A2F2}" dt="2021-10-22T01:24:21.008" v="9" actId="26606"/>
          <ac:spMkLst>
            <pc:docMk/>
            <pc:sldMk cId="4242523608" sldId="257"/>
            <ac:spMk id="24" creationId="{A0B38421-369F-445C-9543-5BC17BC09040}"/>
          </ac:spMkLst>
        </pc:spChg>
        <pc:spChg chg="add del">
          <ac:chgData name="Yalin Li" userId="bfca01abaf64aab7" providerId="LiveId" clId="{64791DB2-DC93-5848-814B-C472FD96A2F2}" dt="2021-10-22T01:25:25.490" v="23" actId="26606"/>
          <ac:spMkLst>
            <pc:docMk/>
            <pc:sldMk cId="4242523608" sldId="257"/>
            <ac:spMk id="25" creationId="{858A10F4-B847-4777-BC82-782F6FB36E40}"/>
          </ac:spMkLst>
        </pc:spChg>
        <pc:spChg chg="add del">
          <ac:chgData name="Yalin Li" userId="bfca01abaf64aab7" providerId="LiveId" clId="{64791DB2-DC93-5848-814B-C472FD96A2F2}" dt="2021-10-22T01:24:21.008" v="9" actId="26606"/>
          <ac:spMkLst>
            <pc:docMk/>
            <pc:sldMk cId="4242523608" sldId="257"/>
            <ac:spMk id="26" creationId="{FAA9CE81-CAF0-41E3-8E73-CAFA13A0B1A7}"/>
          </ac:spMkLst>
        </pc:spChg>
        <pc:spChg chg="add del">
          <ac:chgData name="Yalin Li" userId="bfca01abaf64aab7" providerId="LiveId" clId="{64791DB2-DC93-5848-814B-C472FD96A2F2}" dt="2021-10-22T01:25:25.490" v="23" actId="26606"/>
          <ac:spMkLst>
            <pc:docMk/>
            <pc:sldMk cId="4242523608" sldId="257"/>
            <ac:spMk id="27" creationId="{8883B597-C9A1-46EF-AB6B-71DF0B1ED4A6}"/>
          </ac:spMkLst>
        </pc:spChg>
        <pc:spChg chg="add del">
          <ac:chgData name="Yalin Li" userId="bfca01abaf64aab7" providerId="LiveId" clId="{64791DB2-DC93-5848-814B-C472FD96A2F2}" dt="2021-10-22T01:24:27.354" v="11" actId="26606"/>
          <ac:spMkLst>
            <pc:docMk/>
            <pc:sldMk cId="4242523608" sldId="257"/>
            <ac:spMk id="28" creationId="{112839B5-6527-4FE1-B5CA-71D5FFC47C0E}"/>
          </ac:spMkLst>
        </pc:spChg>
        <pc:spChg chg="add del">
          <ac:chgData name="Yalin Li" userId="bfca01abaf64aab7" providerId="LiveId" clId="{64791DB2-DC93-5848-814B-C472FD96A2F2}" dt="2021-10-22T01:24:27.354" v="11" actId="26606"/>
          <ac:spMkLst>
            <pc:docMk/>
            <pc:sldMk cId="4242523608" sldId="257"/>
            <ac:spMk id="29" creationId="{089B37F3-721E-4809-A50E-9EE306404ED8}"/>
          </ac:spMkLst>
        </pc:spChg>
        <pc:spChg chg="add del">
          <ac:chgData name="Yalin Li" userId="bfca01abaf64aab7" providerId="LiveId" clId="{64791DB2-DC93-5848-814B-C472FD96A2F2}" dt="2021-10-22T01:24:27.354" v="11" actId="26606"/>
          <ac:spMkLst>
            <pc:docMk/>
            <pc:sldMk cId="4242523608" sldId="257"/>
            <ac:spMk id="30" creationId="{BE12D8E2-6088-4997-A8C6-1794DA9E1D48}"/>
          </ac:spMkLst>
        </pc:spChg>
        <pc:spChg chg="add del">
          <ac:chgData name="Yalin Li" userId="bfca01abaf64aab7" providerId="LiveId" clId="{64791DB2-DC93-5848-814B-C472FD96A2F2}" dt="2021-10-22T01:24:27.354" v="11" actId="26606"/>
          <ac:spMkLst>
            <pc:docMk/>
            <pc:sldMk cId="4242523608" sldId="257"/>
            <ac:spMk id="31" creationId="{FAF10F47-1605-47C5-AE58-9062909ADA42}"/>
          </ac:spMkLst>
        </pc:spChg>
        <pc:spChg chg="add del">
          <ac:chgData name="Yalin Li" userId="bfca01abaf64aab7" providerId="LiveId" clId="{64791DB2-DC93-5848-814B-C472FD96A2F2}" dt="2021-10-22T01:25:25.490" v="23" actId="26606"/>
          <ac:spMkLst>
            <pc:docMk/>
            <pc:sldMk cId="4242523608" sldId="257"/>
            <ac:spMk id="32" creationId="{A0B38421-369F-445C-9543-5BC17BC09040}"/>
          </ac:spMkLst>
        </pc:spChg>
        <pc:spChg chg="add del">
          <ac:chgData name="Yalin Li" userId="bfca01abaf64aab7" providerId="LiveId" clId="{64791DB2-DC93-5848-814B-C472FD96A2F2}" dt="2021-10-22T01:24:28.927" v="13" actId="26606"/>
          <ac:spMkLst>
            <pc:docMk/>
            <pc:sldMk cId="4242523608" sldId="257"/>
            <ac:spMk id="33" creationId="{F82BF3E2-EB0E-40D6-8835-2367A5316CA4}"/>
          </ac:spMkLst>
        </pc:spChg>
        <pc:spChg chg="add del">
          <ac:chgData name="Yalin Li" userId="bfca01abaf64aab7" providerId="LiveId" clId="{64791DB2-DC93-5848-814B-C472FD96A2F2}" dt="2021-10-22T01:24:28.927" v="13" actId="26606"/>
          <ac:spMkLst>
            <pc:docMk/>
            <pc:sldMk cId="4242523608" sldId="257"/>
            <ac:spMk id="34" creationId="{CB6FFAAC-8A48-4FBF-BAFE-BAD367694022}"/>
          </ac:spMkLst>
        </pc:spChg>
        <pc:spChg chg="add del">
          <ac:chgData name="Yalin Li" userId="bfca01abaf64aab7" providerId="LiveId" clId="{64791DB2-DC93-5848-814B-C472FD96A2F2}" dt="2021-10-22T01:24:28.927" v="13" actId="26606"/>
          <ac:spMkLst>
            <pc:docMk/>
            <pc:sldMk cId="4242523608" sldId="257"/>
            <ac:spMk id="35" creationId="{481E86DD-89E6-42B2-8675-84B7C56BFF7D}"/>
          </ac:spMkLst>
        </pc:spChg>
        <pc:spChg chg="add del">
          <ac:chgData name="Yalin Li" userId="bfca01abaf64aab7" providerId="LiveId" clId="{64791DB2-DC93-5848-814B-C472FD96A2F2}" dt="2021-10-22T01:24:28.927" v="13" actId="26606"/>
          <ac:spMkLst>
            <pc:docMk/>
            <pc:sldMk cId="4242523608" sldId="257"/>
            <ac:spMk id="36" creationId="{440EF577-B6F8-4C57-B956-AB860B388EB8}"/>
          </ac:spMkLst>
        </pc:spChg>
        <pc:spChg chg="add del">
          <ac:chgData name="Yalin Li" userId="bfca01abaf64aab7" providerId="LiveId" clId="{64791DB2-DC93-5848-814B-C472FD96A2F2}" dt="2021-10-22T01:24:28.927" v="13" actId="26606"/>
          <ac:spMkLst>
            <pc:docMk/>
            <pc:sldMk cId="4242523608" sldId="257"/>
            <ac:spMk id="37" creationId="{EA518CE4-E4D4-4D8A-980F-6D692AC96949}"/>
          </ac:spMkLst>
        </pc:spChg>
        <pc:spChg chg="add del">
          <ac:chgData name="Yalin Li" userId="bfca01abaf64aab7" providerId="LiveId" clId="{64791DB2-DC93-5848-814B-C472FD96A2F2}" dt="2021-10-22T01:24:28.927" v="13" actId="26606"/>
          <ac:spMkLst>
            <pc:docMk/>
            <pc:sldMk cId="4242523608" sldId="257"/>
            <ac:spMk id="38" creationId="{5E6FAE32-AB12-4E77-A677-F6BD5D71ADD0}"/>
          </ac:spMkLst>
        </pc:spChg>
        <pc:spChg chg="add del">
          <ac:chgData name="Yalin Li" userId="bfca01abaf64aab7" providerId="LiveId" clId="{64791DB2-DC93-5848-814B-C472FD96A2F2}" dt="2021-10-22T01:25:25.490" v="23" actId="26606"/>
          <ac:spMkLst>
            <pc:docMk/>
            <pc:sldMk cId="4242523608" sldId="257"/>
            <ac:spMk id="39" creationId="{FAA9CE81-CAF0-41E3-8E73-CAFA13A0B1A7}"/>
          </ac:spMkLst>
        </pc:spChg>
        <pc:spChg chg="add del">
          <ac:chgData name="Yalin Li" userId="bfca01abaf64aab7" providerId="LiveId" clId="{64791DB2-DC93-5848-814B-C472FD96A2F2}" dt="2021-10-22T01:24:30.973" v="15" actId="26606"/>
          <ac:spMkLst>
            <pc:docMk/>
            <pc:sldMk cId="4242523608" sldId="257"/>
            <ac:spMk id="40" creationId="{1284CA7F-B696-4085-84C6-CD668817E685}"/>
          </ac:spMkLst>
        </pc:spChg>
        <pc:spChg chg="add del">
          <ac:chgData name="Yalin Li" userId="bfca01abaf64aab7" providerId="LiveId" clId="{64791DB2-DC93-5848-814B-C472FD96A2F2}" dt="2021-10-22T01:24:30.973" v="15" actId="26606"/>
          <ac:spMkLst>
            <pc:docMk/>
            <pc:sldMk cId="4242523608" sldId="257"/>
            <ac:spMk id="41" creationId="{858A10F4-B847-4777-BC82-782F6FB36E40}"/>
          </ac:spMkLst>
        </pc:spChg>
        <pc:spChg chg="add del">
          <ac:chgData name="Yalin Li" userId="bfca01abaf64aab7" providerId="LiveId" clId="{64791DB2-DC93-5848-814B-C472FD96A2F2}" dt="2021-10-22T01:24:30.973" v="15" actId="26606"/>
          <ac:spMkLst>
            <pc:docMk/>
            <pc:sldMk cId="4242523608" sldId="257"/>
            <ac:spMk id="42" creationId="{8883B597-C9A1-46EF-AB6B-71DF0B1ED4A6}"/>
          </ac:spMkLst>
        </pc:spChg>
        <pc:spChg chg="add del">
          <ac:chgData name="Yalin Li" userId="bfca01abaf64aab7" providerId="LiveId" clId="{64791DB2-DC93-5848-814B-C472FD96A2F2}" dt="2021-10-22T01:24:30.973" v="15" actId="26606"/>
          <ac:spMkLst>
            <pc:docMk/>
            <pc:sldMk cId="4242523608" sldId="257"/>
            <ac:spMk id="43" creationId="{A0B38421-369F-445C-9543-5BC17BC09040}"/>
          </ac:spMkLst>
        </pc:spChg>
        <pc:spChg chg="add del">
          <ac:chgData name="Yalin Li" userId="bfca01abaf64aab7" providerId="LiveId" clId="{64791DB2-DC93-5848-814B-C472FD96A2F2}" dt="2021-10-22T01:24:30.973" v="15" actId="26606"/>
          <ac:spMkLst>
            <pc:docMk/>
            <pc:sldMk cId="4242523608" sldId="257"/>
            <ac:spMk id="44" creationId="{FAA9CE81-CAF0-41E3-8E73-CAFA13A0B1A7}"/>
          </ac:spMkLst>
        </pc:spChg>
        <pc:spChg chg="add del">
          <ac:chgData name="Yalin Li" userId="bfca01abaf64aab7" providerId="LiveId" clId="{64791DB2-DC93-5848-814B-C472FD96A2F2}" dt="2021-10-22T01:25:31.507" v="25" actId="26606"/>
          <ac:spMkLst>
            <pc:docMk/>
            <pc:sldMk cId="4242523608" sldId="257"/>
            <ac:spMk id="45" creationId="{112839B5-6527-4FE1-B5CA-71D5FFC47C0E}"/>
          </ac:spMkLst>
        </pc:spChg>
        <pc:spChg chg="add del">
          <ac:chgData name="Yalin Li" userId="bfca01abaf64aab7" providerId="LiveId" clId="{64791DB2-DC93-5848-814B-C472FD96A2F2}" dt="2021-10-22T01:25:31.507" v="25" actId="26606"/>
          <ac:spMkLst>
            <pc:docMk/>
            <pc:sldMk cId="4242523608" sldId="257"/>
            <ac:spMk id="46" creationId="{089B37F3-721E-4809-A50E-9EE306404ED8}"/>
          </ac:spMkLst>
        </pc:spChg>
        <pc:spChg chg="add del">
          <ac:chgData name="Yalin Li" userId="bfca01abaf64aab7" providerId="LiveId" clId="{64791DB2-DC93-5848-814B-C472FD96A2F2}" dt="2021-10-22T01:25:31.507" v="25" actId="26606"/>
          <ac:spMkLst>
            <pc:docMk/>
            <pc:sldMk cId="4242523608" sldId="257"/>
            <ac:spMk id="47" creationId="{BE12D8E2-6088-4997-A8C6-1794DA9E1D48}"/>
          </ac:spMkLst>
        </pc:spChg>
        <pc:spChg chg="add del">
          <ac:chgData name="Yalin Li" userId="bfca01abaf64aab7" providerId="LiveId" clId="{64791DB2-DC93-5848-814B-C472FD96A2F2}" dt="2021-10-22T01:25:31.507" v="25" actId="26606"/>
          <ac:spMkLst>
            <pc:docMk/>
            <pc:sldMk cId="4242523608" sldId="257"/>
            <ac:spMk id="48" creationId="{FAF10F47-1605-47C5-AE58-9062909ADA42}"/>
          </ac:spMkLst>
        </pc:spChg>
        <pc:spChg chg="add del">
          <ac:chgData name="Yalin Li" userId="bfca01abaf64aab7" providerId="LiveId" clId="{64791DB2-DC93-5848-814B-C472FD96A2F2}" dt="2021-10-22T01:25:37.101" v="29" actId="26606"/>
          <ac:spMkLst>
            <pc:docMk/>
            <pc:sldMk cId="4242523608" sldId="257"/>
            <ac:spMk id="49" creationId="{112839B5-6527-4FE1-B5CA-71D5FFC47C0E}"/>
          </ac:spMkLst>
        </pc:spChg>
        <pc:spChg chg="add del">
          <ac:chgData name="Yalin Li" userId="bfca01abaf64aab7" providerId="LiveId" clId="{64791DB2-DC93-5848-814B-C472FD96A2F2}" dt="2021-10-22T01:25:37.101" v="29" actId="26606"/>
          <ac:spMkLst>
            <pc:docMk/>
            <pc:sldMk cId="4242523608" sldId="257"/>
            <ac:spMk id="50" creationId="{089B37F3-721E-4809-A50E-9EE306404ED8}"/>
          </ac:spMkLst>
        </pc:spChg>
        <pc:spChg chg="add del">
          <ac:chgData name="Yalin Li" userId="bfca01abaf64aab7" providerId="LiveId" clId="{64791DB2-DC93-5848-814B-C472FD96A2F2}" dt="2021-10-22T01:25:37.101" v="29" actId="26606"/>
          <ac:spMkLst>
            <pc:docMk/>
            <pc:sldMk cId="4242523608" sldId="257"/>
            <ac:spMk id="51" creationId="{BE12D8E2-6088-4997-A8C6-1794DA9E1D48}"/>
          </ac:spMkLst>
        </pc:spChg>
        <pc:spChg chg="add del">
          <ac:chgData name="Yalin Li" userId="bfca01abaf64aab7" providerId="LiveId" clId="{64791DB2-DC93-5848-814B-C472FD96A2F2}" dt="2021-10-22T01:25:37.101" v="29" actId="26606"/>
          <ac:spMkLst>
            <pc:docMk/>
            <pc:sldMk cId="4242523608" sldId="257"/>
            <ac:spMk id="52" creationId="{FAF10F47-1605-47C5-AE58-9062909ADA42}"/>
          </ac:spMkLst>
        </pc:spChg>
        <pc:spChg chg="add del">
          <ac:chgData name="Yalin Li" userId="bfca01abaf64aab7" providerId="LiveId" clId="{64791DB2-DC93-5848-814B-C472FD96A2F2}" dt="2021-10-22T01:25:49.001" v="39" actId="26606"/>
          <ac:spMkLst>
            <pc:docMk/>
            <pc:sldMk cId="4242523608" sldId="257"/>
            <ac:spMk id="53" creationId="{9A72E43A-2FC3-43A9-8E8E-0BF749E66E4F}"/>
          </ac:spMkLst>
        </pc:spChg>
        <pc:spChg chg="add del">
          <ac:chgData name="Yalin Li" userId="bfca01abaf64aab7" providerId="LiveId" clId="{64791DB2-DC93-5848-814B-C472FD96A2F2}" dt="2021-10-22T01:25:37.787" v="31" actId="26606"/>
          <ac:spMkLst>
            <pc:docMk/>
            <pc:sldMk cId="4242523608" sldId="257"/>
            <ac:spMk id="54" creationId="{1284CA7F-B696-4085-84C6-CD668817E685}"/>
          </ac:spMkLst>
        </pc:spChg>
        <pc:spChg chg="add del">
          <ac:chgData name="Yalin Li" userId="bfca01abaf64aab7" providerId="LiveId" clId="{64791DB2-DC93-5848-814B-C472FD96A2F2}" dt="2021-10-22T01:25:37.787" v="31" actId="26606"/>
          <ac:spMkLst>
            <pc:docMk/>
            <pc:sldMk cId="4242523608" sldId="257"/>
            <ac:spMk id="55" creationId="{858A10F4-B847-4777-BC82-782F6FB36E40}"/>
          </ac:spMkLst>
        </pc:spChg>
        <pc:spChg chg="add del">
          <ac:chgData name="Yalin Li" userId="bfca01abaf64aab7" providerId="LiveId" clId="{64791DB2-DC93-5848-814B-C472FD96A2F2}" dt="2021-10-22T01:25:37.787" v="31" actId="26606"/>
          <ac:spMkLst>
            <pc:docMk/>
            <pc:sldMk cId="4242523608" sldId="257"/>
            <ac:spMk id="56" creationId="{8883B597-C9A1-46EF-AB6B-71DF0B1ED4A6}"/>
          </ac:spMkLst>
        </pc:spChg>
        <pc:spChg chg="add del">
          <ac:chgData name="Yalin Li" userId="bfca01abaf64aab7" providerId="LiveId" clId="{64791DB2-DC93-5848-814B-C472FD96A2F2}" dt="2021-10-22T01:25:37.787" v="31" actId="26606"/>
          <ac:spMkLst>
            <pc:docMk/>
            <pc:sldMk cId="4242523608" sldId="257"/>
            <ac:spMk id="57" creationId="{A0B38421-369F-445C-9543-5BC17BC09040}"/>
          </ac:spMkLst>
        </pc:spChg>
        <pc:spChg chg="add del">
          <ac:chgData name="Yalin Li" userId="bfca01abaf64aab7" providerId="LiveId" clId="{64791DB2-DC93-5848-814B-C472FD96A2F2}" dt="2021-10-22T01:25:37.787" v="31" actId="26606"/>
          <ac:spMkLst>
            <pc:docMk/>
            <pc:sldMk cId="4242523608" sldId="257"/>
            <ac:spMk id="58" creationId="{FAA9CE81-CAF0-41E3-8E73-CAFA13A0B1A7}"/>
          </ac:spMkLst>
        </pc:spChg>
        <pc:spChg chg="add del mod">
          <ac:chgData name="Yalin Li" userId="bfca01abaf64aab7" providerId="LiveId" clId="{64791DB2-DC93-5848-814B-C472FD96A2F2}" dt="2021-10-22T01:26:18.592" v="47" actId="26606"/>
          <ac:spMkLst>
            <pc:docMk/>
            <pc:sldMk cId="4242523608" sldId="257"/>
            <ac:spMk id="59" creationId="{EA518CE4-E4D4-4D8A-980F-6D692AC96949}"/>
          </ac:spMkLst>
        </pc:spChg>
        <pc:spChg chg="add del">
          <ac:chgData name="Yalin Li" userId="bfca01abaf64aab7" providerId="LiveId" clId="{64791DB2-DC93-5848-814B-C472FD96A2F2}" dt="2021-10-22T01:25:42.671" v="33" actId="26606"/>
          <ac:spMkLst>
            <pc:docMk/>
            <pc:sldMk cId="4242523608" sldId="257"/>
            <ac:spMk id="60" creationId="{112839B5-6527-4FE1-B5CA-71D5FFC47C0E}"/>
          </ac:spMkLst>
        </pc:spChg>
        <pc:spChg chg="add del">
          <ac:chgData name="Yalin Li" userId="bfca01abaf64aab7" providerId="LiveId" clId="{64791DB2-DC93-5848-814B-C472FD96A2F2}" dt="2021-10-22T01:25:42.671" v="33" actId="26606"/>
          <ac:spMkLst>
            <pc:docMk/>
            <pc:sldMk cId="4242523608" sldId="257"/>
            <ac:spMk id="61" creationId="{089B37F3-721E-4809-A50E-9EE306404ED8}"/>
          </ac:spMkLst>
        </pc:spChg>
        <pc:spChg chg="add del">
          <ac:chgData name="Yalin Li" userId="bfca01abaf64aab7" providerId="LiveId" clId="{64791DB2-DC93-5848-814B-C472FD96A2F2}" dt="2021-10-22T01:25:42.671" v="33" actId="26606"/>
          <ac:spMkLst>
            <pc:docMk/>
            <pc:sldMk cId="4242523608" sldId="257"/>
            <ac:spMk id="62" creationId="{BE12D8E2-6088-4997-A8C6-1794DA9E1D48}"/>
          </ac:spMkLst>
        </pc:spChg>
        <pc:spChg chg="add del">
          <ac:chgData name="Yalin Li" userId="bfca01abaf64aab7" providerId="LiveId" clId="{64791DB2-DC93-5848-814B-C472FD96A2F2}" dt="2021-10-22T01:25:42.671" v="33" actId="26606"/>
          <ac:spMkLst>
            <pc:docMk/>
            <pc:sldMk cId="4242523608" sldId="257"/>
            <ac:spMk id="63" creationId="{FAF10F47-1605-47C5-AE58-9062909ADA42}"/>
          </ac:spMkLst>
        </pc:spChg>
        <pc:spChg chg="add del mod">
          <ac:chgData name="Yalin Li" userId="bfca01abaf64aab7" providerId="LiveId" clId="{64791DB2-DC93-5848-814B-C472FD96A2F2}" dt="2021-10-22T01:26:18.592" v="47" actId="26606"/>
          <ac:spMkLst>
            <pc:docMk/>
            <pc:sldMk cId="4242523608" sldId="257"/>
            <ac:spMk id="64" creationId="{F82BF3E2-EB0E-40D6-8835-2367A5316CA4}"/>
          </ac:spMkLst>
        </pc:spChg>
        <pc:spChg chg="add del mod">
          <ac:chgData name="Yalin Li" userId="bfca01abaf64aab7" providerId="LiveId" clId="{64791DB2-DC93-5848-814B-C472FD96A2F2}" dt="2021-10-22T01:26:18.592" v="47" actId="26606"/>
          <ac:spMkLst>
            <pc:docMk/>
            <pc:sldMk cId="4242523608" sldId="257"/>
            <ac:spMk id="71" creationId="{481E86DD-89E6-42B2-8675-84B7C56BFF7D}"/>
          </ac:spMkLst>
        </pc:spChg>
        <pc:spChg chg="add del">
          <ac:chgData name="Yalin Li" userId="bfca01abaf64aab7" providerId="LiveId" clId="{64791DB2-DC93-5848-814B-C472FD96A2F2}" dt="2021-10-22T01:26:42.228" v="50" actId="26606"/>
          <ac:spMkLst>
            <pc:docMk/>
            <pc:sldMk cId="4242523608" sldId="257"/>
            <ac:spMk id="72" creationId="{4676BFEE-E63A-42A3-87D5-FD65694B70BA}"/>
          </ac:spMkLst>
        </pc:spChg>
        <pc:spChg chg="add del">
          <ac:chgData name="Yalin Li" userId="bfca01abaf64aab7" providerId="LiveId" clId="{64791DB2-DC93-5848-814B-C472FD96A2F2}" dt="2021-10-22T01:26:50.593" v="52" actId="26606"/>
          <ac:spMkLst>
            <pc:docMk/>
            <pc:sldMk cId="4242523608" sldId="257"/>
            <ac:spMk id="74" creationId="{9A72E43A-2FC3-43A9-8E8E-0BF749E66E4F}"/>
          </ac:spMkLst>
        </pc:spChg>
        <pc:spChg chg="add del">
          <ac:chgData name="Yalin Li" userId="bfca01abaf64aab7" providerId="LiveId" clId="{64791DB2-DC93-5848-814B-C472FD96A2F2}" dt="2021-10-22T01:26:18.589" v="46" actId="26606"/>
          <ac:spMkLst>
            <pc:docMk/>
            <pc:sldMk cId="4242523608" sldId="257"/>
            <ac:spMk id="76" creationId="{EA518CE4-E4D4-4D8A-980F-6D692AC96949}"/>
          </ac:spMkLst>
        </pc:spChg>
        <pc:spChg chg="add del">
          <ac:chgData name="Yalin Li" userId="bfca01abaf64aab7" providerId="LiveId" clId="{64791DB2-DC93-5848-814B-C472FD96A2F2}" dt="2021-10-22T01:26:52.349" v="54" actId="26606"/>
          <ac:spMkLst>
            <pc:docMk/>
            <pc:sldMk cId="4242523608" sldId="257"/>
            <ac:spMk id="77" creationId="{1284CA7F-B696-4085-84C6-CD668817E685}"/>
          </ac:spMkLst>
        </pc:spChg>
        <pc:spChg chg="add del">
          <ac:chgData name="Yalin Li" userId="bfca01abaf64aab7" providerId="LiveId" clId="{64791DB2-DC93-5848-814B-C472FD96A2F2}" dt="2021-10-22T01:26:18.589" v="46" actId="26606"/>
          <ac:spMkLst>
            <pc:docMk/>
            <pc:sldMk cId="4242523608" sldId="257"/>
            <ac:spMk id="78" creationId="{F82BF3E2-EB0E-40D6-8835-2367A5316CA4}"/>
          </ac:spMkLst>
        </pc:spChg>
        <pc:spChg chg="add del">
          <ac:chgData name="Yalin Li" userId="bfca01abaf64aab7" providerId="LiveId" clId="{64791DB2-DC93-5848-814B-C472FD96A2F2}" dt="2021-10-22T01:26:52.349" v="54" actId="26606"/>
          <ac:spMkLst>
            <pc:docMk/>
            <pc:sldMk cId="4242523608" sldId="257"/>
            <ac:spMk id="79" creationId="{858A10F4-B847-4777-BC82-782F6FB36E40}"/>
          </ac:spMkLst>
        </pc:spChg>
        <pc:spChg chg="add del">
          <ac:chgData name="Yalin Li" userId="bfca01abaf64aab7" providerId="LiveId" clId="{64791DB2-DC93-5848-814B-C472FD96A2F2}" dt="2021-10-22T01:26:18.589" v="46" actId="26606"/>
          <ac:spMkLst>
            <pc:docMk/>
            <pc:sldMk cId="4242523608" sldId="257"/>
            <ac:spMk id="80" creationId="{481E86DD-89E6-42B2-8675-84B7C56BFF7D}"/>
          </ac:spMkLst>
        </pc:spChg>
        <pc:spChg chg="add del">
          <ac:chgData name="Yalin Li" userId="bfca01abaf64aab7" providerId="LiveId" clId="{64791DB2-DC93-5848-814B-C472FD96A2F2}" dt="2021-10-22T01:26:52.349" v="54" actId="26606"/>
          <ac:spMkLst>
            <pc:docMk/>
            <pc:sldMk cId="4242523608" sldId="257"/>
            <ac:spMk id="81" creationId="{8883B597-C9A1-46EF-AB6B-71DF0B1ED4A6}"/>
          </ac:spMkLst>
        </pc:spChg>
        <pc:spChg chg="add del">
          <ac:chgData name="Yalin Li" userId="bfca01abaf64aab7" providerId="LiveId" clId="{64791DB2-DC93-5848-814B-C472FD96A2F2}" dt="2021-10-22T01:26:52.349" v="54" actId="26606"/>
          <ac:spMkLst>
            <pc:docMk/>
            <pc:sldMk cId="4242523608" sldId="257"/>
            <ac:spMk id="82" creationId="{A0B38421-369F-445C-9543-5BC17BC09040}"/>
          </ac:spMkLst>
        </pc:spChg>
        <pc:spChg chg="add del">
          <ac:chgData name="Yalin Li" userId="bfca01abaf64aab7" providerId="LiveId" clId="{64791DB2-DC93-5848-814B-C472FD96A2F2}" dt="2021-10-22T01:26:52.349" v="54" actId="26606"/>
          <ac:spMkLst>
            <pc:docMk/>
            <pc:sldMk cId="4242523608" sldId="257"/>
            <ac:spMk id="83" creationId="{FAA9CE81-CAF0-41E3-8E73-CAFA13A0B1A7}"/>
          </ac:spMkLst>
        </pc:spChg>
        <pc:spChg chg="add del">
          <ac:chgData name="Yalin Li" userId="bfca01abaf64aab7" providerId="LiveId" clId="{64791DB2-DC93-5848-814B-C472FD96A2F2}" dt="2021-10-22T01:27:11.847" v="66" actId="26606"/>
          <ac:spMkLst>
            <pc:docMk/>
            <pc:sldMk cId="4242523608" sldId="257"/>
            <ac:spMk id="88" creationId="{F82BF3E2-EB0E-40D6-8835-2367A5316CA4}"/>
          </ac:spMkLst>
        </pc:spChg>
        <pc:spChg chg="add del">
          <ac:chgData name="Yalin Li" userId="bfca01abaf64aab7" providerId="LiveId" clId="{64791DB2-DC93-5848-814B-C472FD96A2F2}" dt="2021-10-22T01:27:03.691" v="60" actId="26606"/>
          <ac:spMkLst>
            <pc:docMk/>
            <pc:sldMk cId="4242523608" sldId="257"/>
            <ac:spMk id="89" creationId="{4CD203B6-9D34-4C55-9CF4-916D7971400E}"/>
          </ac:spMkLst>
        </pc:spChg>
        <pc:spChg chg="add del">
          <ac:chgData name="Yalin Li" userId="bfca01abaf64aab7" providerId="LiveId" clId="{64791DB2-DC93-5848-814B-C472FD96A2F2}" dt="2021-10-22T01:27:11.847" v="66" actId="26606"/>
          <ac:spMkLst>
            <pc:docMk/>
            <pc:sldMk cId="4242523608" sldId="257"/>
            <ac:spMk id="90" creationId="{CB6FFAAC-8A48-4FBF-BAFE-BAD367694022}"/>
          </ac:spMkLst>
        </pc:spChg>
        <pc:spChg chg="add del">
          <ac:chgData name="Yalin Li" userId="bfca01abaf64aab7" providerId="LiveId" clId="{64791DB2-DC93-5848-814B-C472FD96A2F2}" dt="2021-10-22T01:27:09.370" v="62" actId="26606"/>
          <ac:spMkLst>
            <pc:docMk/>
            <pc:sldMk cId="4242523608" sldId="257"/>
            <ac:spMk id="91" creationId="{42A4FC2C-047E-45A5-965D-8E1E3BF09BC6}"/>
          </ac:spMkLst>
        </pc:spChg>
        <pc:spChg chg="add del">
          <ac:chgData name="Yalin Li" userId="bfca01abaf64aab7" providerId="LiveId" clId="{64791DB2-DC93-5848-814B-C472FD96A2F2}" dt="2021-10-22T01:27:11.847" v="66" actId="26606"/>
          <ac:spMkLst>
            <pc:docMk/>
            <pc:sldMk cId="4242523608" sldId="257"/>
            <ac:spMk id="92" creationId="{481E86DD-89E6-42B2-8675-84B7C56BFF7D}"/>
          </ac:spMkLst>
        </pc:spChg>
        <pc:spChg chg="add del">
          <ac:chgData name="Yalin Li" userId="bfca01abaf64aab7" providerId="LiveId" clId="{64791DB2-DC93-5848-814B-C472FD96A2F2}" dt="2021-10-22T01:27:11.847" v="66" actId="26606"/>
          <ac:spMkLst>
            <pc:docMk/>
            <pc:sldMk cId="4242523608" sldId="257"/>
            <ac:spMk id="93" creationId="{440EF577-B6F8-4C57-B956-AB860B388EB8}"/>
          </ac:spMkLst>
        </pc:spChg>
        <pc:spChg chg="add del">
          <ac:chgData name="Yalin Li" userId="bfca01abaf64aab7" providerId="LiveId" clId="{64791DB2-DC93-5848-814B-C472FD96A2F2}" dt="2021-10-22T01:27:11.847" v="66" actId="26606"/>
          <ac:spMkLst>
            <pc:docMk/>
            <pc:sldMk cId="4242523608" sldId="257"/>
            <ac:spMk id="94" creationId="{EA518CE4-E4D4-4D8A-980F-6D692AC96949}"/>
          </ac:spMkLst>
        </pc:spChg>
        <pc:spChg chg="add del">
          <ac:chgData name="Yalin Li" userId="bfca01abaf64aab7" providerId="LiveId" clId="{64791DB2-DC93-5848-814B-C472FD96A2F2}" dt="2021-10-22T01:27:11.847" v="66" actId="26606"/>
          <ac:spMkLst>
            <pc:docMk/>
            <pc:sldMk cId="4242523608" sldId="257"/>
            <ac:spMk id="95" creationId="{5E6FAE32-AB12-4E77-A677-F6BD5D71ADD0}"/>
          </ac:spMkLst>
        </pc:spChg>
        <pc:spChg chg="add del">
          <ac:chgData name="Yalin Li" userId="bfca01abaf64aab7" providerId="LiveId" clId="{64791DB2-DC93-5848-814B-C472FD96A2F2}" dt="2021-10-22T01:27:40.229" v="78" actId="26606"/>
          <ac:spMkLst>
            <pc:docMk/>
            <pc:sldMk cId="4242523608" sldId="257"/>
            <ac:spMk id="96" creationId="{4676BFEE-E63A-42A3-87D5-FD65694B70BA}"/>
          </ac:spMkLst>
        </pc:spChg>
        <pc:spChg chg="add del">
          <ac:chgData name="Yalin Li" userId="bfca01abaf64aab7" providerId="LiveId" clId="{64791DB2-DC93-5848-814B-C472FD96A2F2}" dt="2021-10-22T01:27:14.491" v="68" actId="26606"/>
          <ac:spMkLst>
            <pc:docMk/>
            <pc:sldMk cId="4242523608" sldId="257"/>
            <ac:spMk id="97" creationId="{4AAA6991-1DF8-455A-9991-7F52F96659E0}"/>
          </ac:spMkLst>
        </pc:spChg>
        <pc:spChg chg="add del">
          <ac:chgData name="Yalin Li" userId="bfca01abaf64aab7" providerId="LiveId" clId="{64791DB2-DC93-5848-814B-C472FD96A2F2}" dt="2021-10-22T01:27:45.090" v="82" actId="26606"/>
          <ac:spMkLst>
            <pc:docMk/>
            <pc:sldMk cId="4242523608" sldId="257"/>
            <ac:spMk id="98" creationId="{4676BFEE-E63A-42A3-87D5-FD65694B70BA}"/>
          </ac:spMkLst>
        </pc:spChg>
        <pc:spChg chg="add del">
          <ac:chgData name="Yalin Li" userId="bfca01abaf64aab7" providerId="LiveId" clId="{64791DB2-DC93-5848-814B-C472FD96A2F2}" dt="2021-10-22T01:27:16.886" v="70" actId="26606"/>
          <ac:spMkLst>
            <pc:docMk/>
            <pc:sldMk cId="4242523608" sldId="257"/>
            <ac:spMk id="99" creationId="{B63E10B8-7A5C-4E1D-BE92-AAA068608C08}"/>
          </ac:spMkLst>
        </pc:spChg>
        <pc:spChg chg="add del">
          <ac:chgData name="Yalin Li" userId="bfca01abaf64aab7" providerId="LiveId" clId="{64791DB2-DC93-5848-814B-C472FD96A2F2}" dt="2021-10-22T01:27:16.886" v="70" actId="26606"/>
          <ac:spMkLst>
            <pc:docMk/>
            <pc:sldMk cId="4242523608" sldId="257"/>
            <ac:spMk id="100" creationId="{25C29AA3-A1AC-448F-A505-87CEAA1D90A1}"/>
          </ac:spMkLst>
        </pc:spChg>
        <pc:spChg chg="add del">
          <ac:chgData name="Yalin Li" userId="bfca01abaf64aab7" providerId="LiveId" clId="{64791DB2-DC93-5848-814B-C472FD96A2F2}" dt="2021-10-22T01:27:16.886" v="70" actId="26606"/>
          <ac:spMkLst>
            <pc:docMk/>
            <pc:sldMk cId="4242523608" sldId="257"/>
            <ac:spMk id="101" creationId="{E1C32068-6A8E-44A5-BE2D-65E7EC2DBF9A}"/>
          </ac:spMkLst>
        </pc:spChg>
        <pc:spChg chg="add del">
          <ac:chgData name="Yalin Li" userId="bfca01abaf64aab7" providerId="LiveId" clId="{64791DB2-DC93-5848-814B-C472FD96A2F2}" dt="2021-10-22T01:27:16.886" v="70" actId="26606"/>
          <ac:spMkLst>
            <pc:docMk/>
            <pc:sldMk cId="4242523608" sldId="257"/>
            <ac:spMk id="102" creationId="{83940A33-AE5F-4FC1-AFFF-1BC5DD32E14C}"/>
          </ac:spMkLst>
        </pc:spChg>
        <pc:spChg chg="add del">
          <ac:chgData name="Yalin Li" userId="bfca01abaf64aab7" providerId="LiveId" clId="{64791DB2-DC93-5848-814B-C472FD96A2F2}" dt="2021-10-22T01:27:16.886" v="70" actId="26606"/>
          <ac:spMkLst>
            <pc:docMk/>
            <pc:sldMk cId="4242523608" sldId="257"/>
            <ac:spMk id="103" creationId="{9310DD53-17D0-4A12-A0E2-72F3334878B5}"/>
          </ac:spMkLst>
        </pc:spChg>
        <pc:spChg chg="add del">
          <ac:chgData name="Yalin Li" userId="bfca01abaf64aab7" providerId="LiveId" clId="{64791DB2-DC93-5848-814B-C472FD96A2F2}" dt="2021-10-22T01:27:49.592" v="84" actId="26606"/>
          <ac:spMkLst>
            <pc:docMk/>
            <pc:sldMk cId="4242523608" sldId="257"/>
            <ac:spMk id="104" creationId="{EA518CE4-E4D4-4D8A-980F-6D692AC96949}"/>
          </ac:spMkLst>
        </pc:spChg>
        <pc:spChg chg="add del">
          <ac:chgData name="Yalin Li" userId="bfca01abaf64aab7" providerId="LiveId" clId="{64791DB2-DC93-5848-814B-C472FD96A2F2}" dt="2021-10-22T01:27:49.592" v="84" actId="26606"/>
          <ac:spMkLst>
            <pc:docMk/>
            <pc:sldMk cId="4242523608" sldId="257"/>
            <ac:spMk id="105" creationId="{F82BF3E2-EB0E-40D6-8835-2367A5316CA4}"/>
          </ac:spMkLst>
        </pc:spChg>
        <pc:spChg chg="add del">
          <ac:chgData name="Yalin Li" userId="bfca01abaf64aab7" providerId="LiveId" clId="{64791DB2-DC93-5848-814B-C472FD96A2F2}" dt="2021-10-22T01:27:49.592" v="84" actId="26606"/>
          <ac:spMkLst>
            <pc:docMk/>
            <pc:sldMk cId="4242523608" sldId="257"/>
            <ac:spMk id="106" creationId="{481E86DD-89E6-42B2-8675-84B7C56BFF7D}"/>
          </ac:spMkLst>
        </pc:spChg>
        <pc:spChg chg="add del">
          <ac:chgData name="Yalin Li" userId="bfca01abaf64aab7" providerId="LiveId" clId="{64791DB2-DC93-5848-814B-C472FD96A2F2}" dt="2021-10-22T01:27:51.381" v="86" actId="26606"/>
          <ac:spMkLst>
            <pc:docMk/>
            <pc:sldMk cId="4242523608" sldId="257"/>
            <ac:spMk id="108" creationId="{1284CA7F-B696-4085-84C6-CD668817E685}"/>
          </ac:spMkLst>
        </pc:spChg>
        <pc:spChg chg="add del">
          <ac:chgData name="Yalin Li" userId="bfca01abaf64aab7" providerId="LiveId" clId="{64791DB2-DC93-5848-814B-C472FD96A2F2}" dt="2021-10-22T01:27:51.381" v="86" actId="26606"/>
          <ac:spMkLst>
            <pc:docMk/>
            <pc:sldMk cId="4242523608" sldId="257"/>
            <ac:spMk id="109" creationId="{858A10F4-B847-4777-BC82-782F6FB36E40}"/>
          </ac:spMkLst>
        </pc:spChg>
        <pc:spChg chg="add del">
          <ac:chgData name="Yalin Li" userId="bfca01abaf64aab7" providerId="LiveId" clId="{64791DB2-DC93-5848-814B-C472FD96A2F2}" dt="2021-10-22T01:27:51.381" v="86" actId="26606"/>
          <ac:spMkLst>
            <pc:docMk/>
            <pc:sldMk cId="4242523608" sldId="257"/>
            <ac:spMk id="110" creationId="{8883B597-C9A1-46EF-AB6B-71DF0B1ED4A6}"/>
          </ac:spMkLst>
        </pc:spChg>
        <pc:spChg chg="add del">
          <ac:chgData name="Yalin Li" userId="bfca01abaf64aab7" providerId="LiveId" clId="{64791DB2-DC93-5848-814B-C472FD96A2F2}" dt="2021-10-22T01:27:51.381" v="86" actId="26606"/>
          <ac:spMkLst>
            <pc:docMk/>
            <pc:sldMk cId="4242523608" sldId="257"/>
            <ac:spMk id="111" creationId="{A0B38421-369F-445C-9543-5BC17BC09040}"/>
          </ac:spMkLst>
        </pc:spChg>
        <pc:spChg chg="add del">
          <ac:chgData name="Yalin Li" userId="bfca01abaf64aab7" providerId="LiveId" clId="{64791DB2-DC93-5848-814B-C472FD96A2F2}" dt="2021-10-22T01:27:51.381" v="86" actId="26606"/>
          <ac:spMkLst>
            <pc:docMk/>
            <pc:sldMk cId="4242523608" sldId="257"/>
            <ac:spMk id="112" creationId="{FAA9CE81-CAF0-41E3-8E73-CAFA13A0B1A7}"/>
          </ac:spMkLst>
        </pc:spChg>
        <pc:spChg chg="add del">
          <ac:chgData name="Yalin Li" userId="bfca01abaf64aab7" providerId="LiveId" clId="{64791DB2-DC93-5848-814B-C472FD96A2F2}" dt="2021-10-22T01:27:55.386" v="88" actId="26606"/>
          <ac:spMkLst>
            <pc:docMk/>
            <pc:sldMk cId="4242523608" sldId="257"/>
            <ac:spMk id="114" creationId="{D1B5A7A9-844F-449B-9F0B-ADA823A93F15}"/>
          </ac:spMkLst>
        </pc:spChg>
        <pc:spChg chg="add del">
          <ac:chgData name="Yalin Li" userId="bfca01abaf64aab7" providerId="LiveId" clId="{64791DB2-DC93-5848-814B-C472FD96A2F2}" dt="2021-10-22T01:27:55.386" v="88" actId="26606"/>
          <ac:spMkLst>
            <pc:docMk/>
            <pc:sldMk cId="4242523608" sldId="257"/>
            <ac:spMk id="115" creationId="{26EF3366-D369-4699-9224-92DF2A6BD394}"/>
          </ac:spMkLst>
        </pc:spChg>
        <pc:spChg chg="add del">
          <ac:chgData name="Yalin Li" userId="bfca01abaf64aab7" providerId="LiveId" clId="{64791DB2-DC93-5848-814B-C472FD96A2F2}" dt="2021-10-22T01:27:55.386" v="88" actId="26606"/>
          <ac:spMkLst>
            <pc:docMk/>
            <pc:sldMk cId="4242523608" sldId="257"/>
            <ac:spMk id="116" creationId="{1BC0FF49-4C2C-401A-A538-A520CA00E1F7}"/>
          </ac:spMkLst>
        </pc:spChg>
        <pc:spChg chg="add del">
          <ac:chgData name="Yalin Li" userId="bfca01abaf64aab7" providerId="LiveId" clId="{64791DB2-DC93-5848-814B-C472FD96A2F2}" dt="2021-10-22T01:27:55.386" v="88" actId="26606"/>
          <ac:spMkLst>
            <pc:docMk/>
            <pc:sldMk cId="4242523608" sldId="257"/>
            <ac:spMk id="117" creationId="{F79205F4-89F3-4686-B966-BBF5CC998C97}"/>
          </ac:spMkLst>
        </pc:spChg>
        <pc:spChg chg="add del">
          <ac:chgData name="Yalin Li" userId="bfca01abaf64aab7" providerId="LiveId" clId="{64791DB2-DC93-5848-814B-C472FD96A2F2}" dt="2021-10-22T01:27:55.386" v="88" actId="26606"/>
          <ac:spMkLst>
            <pc:docMk/>
            <pc:sldMk cId="4242523608" sldId="257"/>
            <ac:spMk id="118" creationId="{00DBC40C-EA02-4A4D-8449-A1FC9968DDA4}"/>
          </ac:spMkLst>
        </pc:spChg>
        <pc:spChg chg="add del">
          <ac:chgData name="Yalin Li" userId="bfca01abaf64aab7" providerId="LiveId" clId="{64791DB2-DC93-5848-814B-C472FD96A2F2}" dt="2021-10-22T01:30:12.732" v="148" actId="26606"/>
          <ac:spMkLst>
            <pc:docMk/>
            <pc:sldMk cId="4242523608" sldId="257"/>
            <ac:spMk id="120" creationId="{1284CA7F-B696-4085-84C6-CD668817E685}"/>
          </ac:spMkLst>
        </pc:spChg>
        <pc:spChg chg="add del">
          <ac:chgData name="Yalin Li" userId="bfca01abaf64aab7" providerId="LiveId" clId="{64791DB2-DC93-5848-814B-C472FD96A2F2}" dt="2021-10-22T01:30:12.732" v="148" actId="26606"/>
          <ac:spMkLst>
            <pc:docMk/>
            <pc:sldMk cId="4242523608" sldId="257"/>
            <ac:spMk id="121" creationId="{858A10F4-B847-4777-BC82-782F6FB36E40}"/>
          </ac:spMkLst>
        </pc:spChg>
        <pc:spChg chg="add del">
          <ac:chgData name="Yalin Li" userId="bfca01abaf64aab7" providerId="LiveId" clId="{64791DB2-DC93-5848-814B-C472FD96A2F2}" dt="2021-10-22T01:30:12.732" v="148" actId="26606"/>
          <ac:spMkLst>
            <pc:docMk/>
            <pc:sldMk cId="4242523608" sldId="257"/>
            <ac:spMk id="122" creationId="{8883B597-C9A1-46EF-AB6B-71DF0B1ED4A6}"/>
          </ac:spMkLst>
        </pc:spChg>
        <pc:spChg chg="add del">
          <ac:chgData name="Yalin Li" userId="bfca01abaf64aab7" providerId="LiveId" clId="{64791DB2-DC93-5848-814B-C472FD96A2F2}" dt="2021-10-22T01:30:12.732" v="148" actId="26606"/>
          <ac:spMkLst>
            <pc:docMk/>
            <pc:sldMk cId="4242523608" sldId="257"/>
            <ac:spMk id="123" creationId="{A0B38421-369F-445C-9543-5BC17BC09040}"/>
          </ac:spMkLst>
        </pc:spChg>
        <pc:spChg chg="add del">
          <ac:chgData name="Yalin Li" userId="bfca01abaf64aab7" providerId="LiveId" clId="{64791DB2-DC93-5848-814B-C472FD96A2F2}" dt="2021-10-22T01:30:12.732" v="148" actId="26606"/>
          <ac:spMkLst>
            <pc:docMk/>
            <pc:sldMk cId="4242523608" sldId="257"/>
            <ac:spMk id="124" creationId="{FAA9CE81-CAF0-41E3-8E73-CAFA13A0B1A7}"/>
          </ac:spMkLst>
        </pc:spChg>
        <pc:spChg chg="add del">
          <ac:chgData name="Yalin Li" userId="bfca01abaf64aab7" providerId="LiveId" clId="{64791DB2-DC93-5848-814B-C472FD96A2F2}" dt="2021-10-22T01:29:21.741" v="130" actId="26606"/>
          <ac:spMkLst>
            <pc:docMk/>
            <pc:sldMk cId="4242523608" sldId="257"/>
            <ac:spMk id="126" creationId="{6C70D60D-6722-4555-B180-3E7F450654FF}"/>
          </ac:spMkLst>
        </pc:spChg>
        <pc:spChg chg="add del">
          <ac:chgData name="Yalin Li" userId="bfca01abaf64aab7" providerId="LiveId" clId="{64791DB2-DC93-5848-814B-C472FD96A2F2}" dt="2021-10-22T01:30:12.732" v="148" actId="26606"/>
          <ac:spMkLst>
            <pc:docMk/>
            <pc:sldMk cId="4242523608" sldId="257"/>
            <ac:spMk id="127" creationId="{EA518CE4-E4D4-4D8A-980F-6D692AC96949}"/>
          </ac:spMkLst>
        </pc:spChg>
        <pc:spChg chg="add del">
          <ac:chgData name="Yalin Li" userId="bfca01abaf64aab7" providerId="LiveId" clId="{64791DB2-DC93-5848-814B-C472FD96A2F2}" dt="2021-10-22T01:29:23.417" v="132" actId="26606"/>
          <ac:spMkLst>
            <pc:docMk/>
            <pc:sldMk cId="4242523608" sldId="257"/>
            <ac:spMk id="128" creationId="{4AAA6991-1DF8-455A-9991-7F52F96659E0}"/>
          </ac:spMkLst>
        </pc:spChg>
        <pc:spChg chg="add del">
          <ac:chgData name="Yalin Li" userId="bfca01abaf64aab7" providerId="LiveId" clId="{64791DB2-DC93-5848-814B-C472FD96A2F2}" dt="2021-10-22T01:28:48.709" v="116" actId="26606"/>
          <ac:spMkLst>
            <pc:docMk/>
            <pc:sldMk cId="4242523608" sldId="257"/>
            <ac:spMk id="129" creationId="{9A72E43A-2FC3-43A9-8E8E-0BF749E66E4F}"/>
          </ac:spMkLst>
        </pc:spChg>
        <pc:spChg chg="add del">
          <ac:chgData name="Yalin Li" userId="bfca01abaf64aab7" providerId="LiveId" clId="{64791DB2-DC93-5848-814B-C472FD96A2F2}" dt="2021-10-22T01:29:26.039" v="134" actId="26606"/>
          <ac:spMkLst>
            <pc:docMk/>
            <pc:sldMk cId="4242523608" sldId="257"/>
            <ac:spMk id="130" creationId="{42A4FC2C-047E-45A5-965D-8E1E3BF09BC6}"/>
          </ac:spMkLst>
        </pc:spChg>
        <pc:spChg chg="add del">
          <ac:chgData name="Yalin Li" userId="bfca01abaf64aab7" providerId="LiveId" clId="{64791DB2-DC93-5848-814B-C472FD96A2F2}" dt="2021-10-22T01:28:52.052" v="118" actId="26606"/>
          <ac:spMkLst>
            <pc:docMk/>
            <pc:sldMk cId="4242523608" sldId="257"/>
            <ac:spMk id="131" creationId="{4676BFEE-E63A-42A3-87D5-FD65694B70BA}"/>
          </ac:spMkLst>
        </pc:spChg>
        <pc:spChg chg="add del">
          <ac:chgData name="Yalin Li" userId="bfca01abaf64aab7" providerId="LiveId" clId="{64791DB2-DC93-5848-814B-C472FD96A2F2}" dt="2021-10-22T01:29:29.335" v="136" actId="26606"/>
          <ac:spMkLst>
            <pc:docMk/>
            <pc:sldMk cId="4242523608" sldId="257"/>
            <ac:spMk id="132" creationId="{4CD203B6-9D34-4C55-9CF4-916D7971400E}"/>
          </ac:spMkLst>
        </pc:spChg>
        <pc:spChg chg="add del">
          <ac:chgData name="Yalin Li" userId="bfca01abaf64aab7" providerId="LiveId" clId="{64791DB2-DC93-5848-814B-C472FD96A2F2}" dt="2021-10-22T01:28:58.126" v="120" actId="26606"/>
          <ac:spMkLst>
            <pc:docMk/>
            <pc:sldMk cId="4242523608" sldId="257"/>
            <ac:spMk id="133" creationId="{9A72E43A-2FC3-43A9-8E8E-0BF749E66E4F}"/>
          </ac:spMkLst>
        </pc:spChg>
        <pc:spChg chg="add del">
          <ac:chgData name="Yalin Li" userId="bfca01abaf64aab7" providerId="LiveId" clId="{64791DB2-DC93-5848-814B-C472FD96A2F2}" dt="2021-10-22T01:29:32.146" v="138" actId="26606"/>
          <ac:spMkLst>
            <pc:docMk/>
            <pc:sldMk cId="4242523608" sldId="257"/>
            <ac:spMk id="134" creationId="{4676BFEE-E63A-42A3-87D5-FD65694B70BA}"/>
          </ac:spMkLst>
        </pc:spChg>
        <pc:spChg chg="add del">
          <ac:chgData name="Yalin Li" userId="bfca01abaf64aab7" providerId="LiveId" clId="{64791DB2-DC93-5848-814B-C472FD96A2F2}" dt="2021-10-22T01:29:02.607" v="122" actId="26606"/>
          <ac:spMkLst>
            <pc:docMk/>
            <pc:sldMk cId="4242523608" sldId="257"/>
            <ac:spMk id="135" creationId="{42A4FC2C-047E-45A5-965D-8E1E3BF09BC6}"/>
          </ac:spMkLst>
        </pc:spChg>
        <pc:spChg chg="add del">
          <ac:chgData name="Yalin Li" userId="bfca01abaf64aab7" providerId="LiveId" clId="{64791DB2-DC93-5848-814B-C472FD96A2F2}" dt="2021-10-22T01:30:12.732" v="148" actId="26606"/>
          <ac:spMkLst>
            <pc:docMk/>
            <pc:sldMk cId="4242523608" sldId="257"/>
            <ac:spMk id="136" creationId="{F82BF3E2-EB0E-40D6-8835-2367A5316CA4}"/>
          </ac:spMkLst>
        </pc:spChg>
        <pc:spChg chg="add del">
          <ac:chgData name="Yalin Li" userId="bfca01abaf64aab7" providerId="LiveId" clId="{64791DB2-DC93-5848-814B-C472FD96A2F2}" dt="2021-10-22T01:29:08.644" v="124" actId="26606"/>
          <ac:spMkLst>
            <pc:docMk/>
            <pc:sldMk cId="4242523608" sldId="257"/>
            <ac:spMk id="137" creationId="{4AAA6991-1DF8-455A-9991-7F52F96659E0}"/>
          </ac:spMkLst>
        </pc:spChg>
        <pc:spChg chg="add del">
          <ac:chgData name="Yalin Li" userId="bfca01abaf64aab7" providerId="LiveId" clId="{64791DB2-DC93-5848-814B-C472FD96A2F2}" dt="2021-10-22T01:30:12.732" v="148" actId="26606"/>
          <ac:spMkLst>
            <pc:docMk/>
            <pc:sldMk cId="4242523608" sldId="257"/>
            <ac:spMk id="138" creationId="{481E86DD-89E6-42B2-8675-84B7C56BFF7D}"/>
          </ac:spMkLst>
        </pc:spChg>
        <pc:spChg chg="add del">
          <ac:chgData name="Yalin Li" userId="bfca01abaf64aab7" providerId="LiveId" clId="{64791DB2-DC93-5848-814B-C472FD96A2F2}" dt="2021-10-22T01:29:11.827" v="126" actId="26606"/>
          <ac:spMkLst>
            <pc:docMk/>
            <pc:sldMk cId="4242523608" sldId="257"/>
            <ac:spMk id="139" creationId="{42A4FC2C-047E-45A5-965D-8E1E3BF09BC6}"/>
          </ac:spMkLst>
        </pc:spChg>
        <pc:picChg chg="mod ord">
          <ac:chgData name="Yalin Li" userId="bfca01abaf64aab7" providerId="LiveId" clId="{64791DB2-DC93-5848-814B-C472FD96A2F2}" dt="2021-10-22T01:30:12.732" v="148" actId="26606"/>
          <ac:picMkLst>
            <pc:docMk/>
            <pc:sldMk cId="4242523608" sldId="257"/>
            <ac:picMk id="5" creationId="{AEA649DD-7E22-4B4E-B2A5-E4978DDACCD1}"/>
          </ac:picMkLst>
        </pc:picChg>
        <pc:picChg chg="mod ord">
          <ac:chgData name="Yalin Li" userId="bfca01abaf64aab7" providerId="LiveId" clId="{64791DB2-DC93-5848-814B-C472FD96A2F2}" dt="2021-10-22T01:30:12.732" v="148" actId="26606"/>
          <ac:picMkLst>
            <pc:docMk/>
            <pc:sldMk cId="4242523608" sldId="257"/>
            <ac:picMk id="7" creationId="{F1B0EF8E-3B15-2945-83A6-C993E3673AF4}"/>
          </ac:picMkLst>
        </pc:picChg>
        <pc:picChg chg="mod ord">
          <ac:chgData name="Yalin Li" userId="bfca01abaf64aab7" providerId="LiveId" clId="{64791DB2-DC93-5848-814B-C472FD96A2F2}" dt="2021-10-22T01:30:12.732" v="148" actId="26606"/>
          <ac:picMkLst>
            <pc:docMk/>
            <pc:sldMk cId="4242523608" sldId="257"/>
            <ac:picMk id="9" creationId="{387048FA-E651-484B-9948-CFC69C02F714}"/>
          </ac:picMkLst>
        </pc:picChg>
        <pc:picChg chg="mod ord">
          <ac:chgData name="Yalin Li" userId="bfca01abaf64aab7" providerId="LiveId" clId="{64791DB2-DC93-5848-814B-C472FD96A2F2}" dt="2021-10-22T01:30:12.732" v="148" actId="26606"/>
          <ac:picMkLst>
            <pc:docMk/>
            <pc:sldMk cId="4242523608" sldId="257"/>
            <ac:picMk id="11" creationId="{C25E8CFA-4069-B94C-A6E2-A08BAB51D942}"/>
          </ac:picMkLst>
        </pc:picChg>
        <pc:picChg chg="mod ord">
          <ac:chgData name="Yalin Li" userId="bfca01abaf64aab7" providerId="LiveId" clId="{64791DB2-DC93-5848-814B-C472FD96A2F2}" dt="2021-10-22T01:30:12.732" v="148" actId="26606"/>
          <ac:picMkLst>
            <pc:docMk/>
            <pc:sldMk cId="4242523608" sldId="257"/>
            <ac:picMk id="13" creationId="{305B9984-0D6B-E544-82C9-835F0ED6039E}"/>
          </ac:picMkLst>
        </pc:picChg>
        <pc:cxnChg chg="add del">
          <ac:chgData name="Yalin Li" userId="bfca01abaf64aab7" providerId="LiveId" clId="{64791DB2-DC93-5848-814B-C472FD96A2F2}" dt="2021-10-22T01:25:44.190" v="35" actId="26606"/>
          <ac:cxnSpMkLst>
            <pc:docMk/>
            <pc:sldMk cId="4242523608" sldId="257"/>
            <ac:cxnSpMk id="65" creationId="{B817B4B8-5E01-4B44-BC25-876D56C12149}"/>
          </ac:cxnSpMkLst>
        </pc:cxnChg>
        <pc:cxnChg chg="add del">
          <ac:chgData name="Yalin Li" userId="bfca01abaf64aab7" providerId="LiveId" clId="{64791DB2-DC93-5848-814B-C472FD96A2F2}" dt="2021-10-22T01:25:44.190" v="35" actId="26606"/>
          <ac:cxnSpMkLst>
            <pc:docMk/>
            <pc:sldMk cId="4242523608" sldId="257"/>
            <ac:cxnSpMk id="66" creationId="{D683D1A4-93E5-4A4D-B103-8223A220EB2B}"/>
          </ac:cxnSpMkLst>
        </pc:cxnChg>
        <pc:cxnChg chg="add del">
          <ac:chgData name="Yalin Li" userId="bfca01abaf64aab7" providerId="LiveId" clId="{64791DB2-DC93-5848-814B-C472FD96A2F2}" dt="2021-10-22T01:25:44.190" v="35" actId="26606"/>
          <ac:cxnSpMkLst>
            <pc:docMk/>
            <pc:sldMk cId="4242523608" sldId="257"/>
            <ac:cxnSpMk id="67" creationId="{B0E8ABF4-C289-489E-BEFB-3077F9D9C773}"/>
          </ac:cxnSpMkLst>
        </pc:cxnChg>
        <pc:cxnChg chg="add del">
          <ac:chgData name="Yalin Li" userId="bfca01abaf64aab7" providerId="LiveId" clId="{64791DB2-DC93-5848-814B-C472FD96A2F2}" dt="2021-10-22T01:25:44.190" v="35" actId="26606"/>
          <ac:cxnSpMkLst>
            <pc:docMk/>
            <pc:sldMk cId="4242523608" sldId="257"/>
            <ac:cxnSpMk id="68" creationId="{7989CFA0-35DD-4943-B365-488C66B9B192}"/>
          </ac:cxnSpMkLst>
        </pc:cxnChg>
        <pc:cxnChg chg="add del">
          <ac:chgData name="Yalin Li" userId="bfca01abaf64aab7" providerId="LiveId" clId="{64791DB2-DC93-5848-814B-C472FD96A2F2}" dt="2021-10-22T01:25:44.190" v="35" actId="26606"/>
          <ac:cxnSpMkLst>
            <pc:docMk/>
            <pc:sldMk cId="4242523608" sldId="257"/>
            <ac:cxnSpMk id="69" creationId="{688AD040-1A2B-4FB4-A345-7B9F3E5ED9B0}"/>
          </ac:cxnSpMkLst>
        </pc:cxnChg>
        <pc:cxnChg chg="add del">
          <ac:chgData name="Yalin Li" userId="bfca01abaf64aab7" providerId="LiveId" clId="{64791DB2-DC93-5848-814B-C472FD96A2F2}" dt="2021-10-22T01:25:44.190" v="35" actId="26606"/>
          <ac:cxnSpMkLst>
            <pc:docMk/>
            <pc:sldMk cId="4242523608" sldId="257"/>
            <ac:cxnSpMk id="70" creationId="{823B704A-724B-41D6-8F33-76939E727D2A}"/>
          </ac:cxnSpMkLst>
        </pc:cxnChg>
        <pc:cxnChg chg="add del">
          <ac:chgData name="Yalin Li" userId="bfca01abaf64aab7" providerId="LiveId" clId="{64791DB2-DC93-5848-814B-C472FD96A2F2}" dt="2021-10-22T01:27:00.665" v="58" actId="26606"/>
          <ac:cxnSpMkLst>
            <pc:docMk/>
            <pc:sldMk cId="4242523608" sldId="257"/>
            <ac:cxnSpMk id="73" creationId="{B817B4B8-5E01-4B44-BC25-876D56C12149}"/>
          </ac:cxnSpMkLst>
        </pc:cxnChg>
        <pc:cxnChg chg="add del">
          <ac:chgData name="Yalin Li" userId="bfca01abaf64aab7" providerId="LiveId" clId="{64791DB2-DC93-5848-814B-C472FD96A2F2}" dt="2021-10-22T01:27:00.665" v="58" actId="26606"/>
          <ac:cxnSpMkLst>
            <pc:docMk/>
            <pc:sldMk cId="4242523608" sldId="257"/>
            <ac:cxnSpMk id="75" creationId="{D683D1A4-93E5-4A4D-B103-8223A220EB2B}"/>
          </ac:cxnSpMkLst>
        </pc:cxnChg>
        <pc:cxnChg chg="add del">
          <ac:chgData name="Yalin Li" userId="bfca01abaf64aab7" providerId="LiveId" clId="{64791DB2-DC93-5848-814B-C472FD96A2F2}" dt="2021-10-22T01:27:00.665" v="58" actId="26606"/>
          <ac:cxnSpMkLst>
            <pc:docMk/>
            <pc:sldMk cId="4242523608" sldId="257"/>
            <ac:cxnSpMk id="84" creationId="{B0E8ABF4-C289-489E-BEFB-3077F9D9C773}"/>
          </ac:cxnSpMkLst>
        </pc:cxnChg>
        <pc:cxnChg chg="add del">
          <ac:chgData name="Yalin Li" userId="bfca01abaf64aab7" providerId="LiveId" clId="{64791DB2-DC93-5848-814B-C472FD96A2F2}" dt="2021-10-22T01:27:00.665" v="58" actId="26606"/>
          <ac:cxnSpMkLst>
            <pc:docMk/>
            <pc:sldMk cId="4242523608" sldId="257"/>
            <ac:cxnSpMk id="85" creationId="{7989CFA0-35DD-4943-B365-488C66B9B192}"/>
          </ac:cxnSpMkLst>
        </pc:cxnChg>
        <pc:cxnChg chg="add del">
          <ac:chgData name="Yalin Li" userId="bfca01abaf64aab7" providerId="LiveId" clId="{64791DB2-DC93-5848-814B-C472FD96A2F2}" dt="2021-10-22T01:27:00.665" v="58" actId="26606"/>
          <ac:cxnSpMkLst>
            <pc:docMk/>
            <pc:sldMk cId="4242523608" sldId="257"/>
            <ac:cxnSpMk id="86" creationId="{688AD040-1A2B-4FB4-A345-7B9F3E5ED9B0}"/>
          </ac:cxnSpMkLst>
        </pc:cxnChg>
        <pc:cxnChg chg="add del">
          <ac:chgData name="Yalin Li" userId="bfca01abaf64aab7" providerId="LiveId" clId="{64791DB2-DC93-5848-814B-C472FD96A2F2}" dt="2021-10-22T01:27:00.665" v="58" actId="26606"/>
          <ac:cxnSpMkLst>
            <pc:docMk/>
            <pc:sldMk cId="4242523608" sldId="257"/>
            <ac:cxnSpMk id="87" creationId="{823B704A-724B-41D6-8F33-76939E727D2A}"/>
          </ac:cxnSpMkLst>
        </pc:cxnChg>
      </pc:sldChg>
      <pc:sldChg chg="delSp new del mod">
        <pc:chgData name="Yalin Li" userId="bfca01abaf64aab7" providerId="LiveId" clId="{64791DB2-DC93-5848-814B-C472FD96A2F2}" dt="2021-10-22T01:46:18.060" v="385" actId="2696"/>
        <pc:sldMkLst>
          <pc:docMk/>
          <pc:sldMk cId="3585417006" sldId="258"/>
        </pc:sldMkLst>
        <pc:spChg chg="del">
          <ac:chgData name="Yalin Li" userId="bfca01abaf64aab7" providerId="LiveId" clId="{64791DB2-DC93-5848-814B-C472FD96A2F2}" dt="2021-10-22T01:46:11.468" v="383" actId="478"/>
          <ac:spMkLst>
            <pc:docMk/>
            <pc:sldMk cId="3585417006" sldId="258"/>
            <ac:spMk id="2" creationId="{0B3663C2-EFD8-A842-A2AB-F6EF65823A78}"/>
          </ac:spMkLst>
        </pc:spChg>
        <pc:spChg chg="del">
          <ac:chgData name="Yalin Li" userId="bfca01abaf64aab7" providerId="LiveId" clId="{64791DB2-DC93-5848-814B-C472FD96A2F2}" dt="2021-10-22T01:46:11.468" v="383" actId="478"/>
          <ac:spMkLst>
            <pc:docMk/>
            <pc:sldMk cId="3585417006" sldId="258"/>
            <ac:spMk id="3" creationId="{BDC537DD-4C62-774E-BCC7-77BA29B06304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2B3F613-32A7-2045-AC4F-59DB72B0E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1781" y="710047"/>
            <a:ext cx="3278292" cy="24915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741DEF-6A42-7745-B489-642324FAE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1806" y="724685"/>
            <a:ext cx="3239769" cy="24622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53B6EC8-1EA4-474F-8AB0-22FE1D449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1781" y="3685130"/>
            <a:ext cx="3278292" cy="24341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DD3579-7887-E541-852E-6CEF3EBCFE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1805" y="3680747"/>
            <a:ext cx="3239769" cy="24622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3F675B-A4B5-7641-AA62-DD67A5A9FD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052" y="1880108"/>
            <a:ext cx="3743538" cy="309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540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Yalin Li</dc:creator>
  <cp:lastModifiedBy>Yalin Li</cp:lastModifiedBy>
  <cp:revision>1</cp:revision>
  <dcterms:created xsi:type="dcterms:W3CDTF">2021-10-22T01:19:16Z</dcterms:created>
  <dcterms:modified xsi:type="dcterms:W3CDTF">2021-10-22T01:46:18Z</dcterms:modified>
</cp:coreProperties>
</file>

<file path=docProps/thumbnail.jpeg>
</file>